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Lst>
  <p:notesMasterIdLst>
    <p:notesMasterId r:id="rId10"/>
  </p:notesMasterIdLst>
  <p:handoutMasterIdLst>
    <p:handoutMasterId r:id="rId11"/>
  </p:handoutMasterIdLst>
  <p:sldIdLst>
    <p:sldId id="256" r:id="rId3"/>
    <p:sldId id="2145706106" r:id="rId4"/>
    <p:sldId id="2145706099" r:id="rId5"/>
    <p:sldId id="2145706100" r:id="rId6"/>
    <p:sldId id="2145706101" r:id="rId7"/>
    <p:sldId id="334" r:id="rId8"/>
    <p:sldId id="214570610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Donaly Truschca Adonis-Fevrier" initials="IDTAF" lastIdx="6" clrIdx="0">
    <p:extLst>
      <p:ext uri="{19B8F6BF-5375-455C-9EA6-DF929625EA0E}">
        <p15:presenceInfo xmlns:p15="http://schemas.microsoft.com/office/powerpoint/2012/main" userId="S::ilse.adonis-fevrier@un.org::4346bc67-8148-4c95-8901-2b7051dc2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F00"/>
    <a:srgbClr val="4E4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E8BFB-91E2-9E4A-B987-58D2E0EED001}" v="34" dt="2023-03-26T15:32:35.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70416"/>
  </p:normalViewPr>
  <p:slideViewPr>
    <p:cSldViewPr snapToGrid="0">
      <p:cViewPr varScale="1">
        <p:scale>
          <a:sx n="61" d="100"/>
          <a:sy n="61" d="100"/>
        </p:scale>
        <p:origin x="1522" y="43"/>
      </p:cViewPr>
      <p:guideLst/>
    </p:cSldViewPr>
  </p:slideViewPr>
  <p:notesTextViewPr>
    <p:cViewPr>
      <p:scale>
        <a:sx n="1" d="1"/>
        <a:sy n="1" d="1"/>
      </p:scale>
      <p:origin x="0" y="0"/>
    </p:cViewPr>
  </p:notesTextViewPr>
  <p:sorterViewPr>
    <p:cViewPr>
      <p:scale>
        <a:sx n="100" d="100"/>
        <a:sy n="100" d="100"/>
      </p:scale>
      <p:origin x="0" y="-9372"/>
    </p:cViewPr>
  </p:sorterViewPr>
  <p:notesViewPr>
    <p:cSldViewPr snapToGrid="0">
      <p:cViewPr varScale="1">
        <p:scale>
          <a:sx n="53" d="100"/>
          <a:sy n="5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B53A34-4E3C-4A83-8A8C-EBD5935A439E}" type="datetimeFigureOut">
              <a:rPr lang="en-US" smtClean="0"/>
              <a:t>29-Mar-23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D2B8E-4F72-490E-800D-38EBEDB42EDC}" type="slidenum">
              <a:rPr lang="en-US" smtClean="0"/>
              <a:t>‹#›</a:t>
            </a:fld>
            <a:endParaRPr lang="en-US"/>
          </a:p>
        </p:txBody>
      </p:sp>
    </p:spTree>
    <p:extLst>
      <p:ext uri="{BB962C8B-B14F-4D97-AF65-F5344CB8AC3E}">
        <p14:creationId xmlns:p14="http://schemas.microsoft.com/office/powerpoint/2010/main" val="342368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C2893-792A-214B-8A32-2ED683F9EE70}" type="datetimeFigureOut">
              <a:rPr lang="en-US" smtClean="0"/>
              <a:t>29-Mar-23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09D8A-894A-F84C-A123-D91329CF9B79}" type="slidenum">
              <a:rPr lang="en-US" smtClean="0"/>
              <a:t>‹#›</a:t>
            </a:fld>
            <a:endParaRPr lang="en-US"/>
          </a:p>
        </p:txBody>
      </p:sp>
    </p:spTree>
    <p:extLst>
      <p:ext uri="{BB962C8B-B14F-4D97-AF65-F5344CB8AC3E}">
        <p14:creationId xmlns:p14="http://schemas.microsoft.com/office/powerpoint/2010/main" val="298136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GAR 2022 states that our world is at risk. In the IPCC AR6 report from Working Group II on Impacts, Adaptation and Vulnerability released earlier this year, climate scientists have warned that we are already perilously close to tipping points that could lead to cascading and irreversible climate impacts. Human decisions on how we live, build, and invest are creating the disaster risks that make our world more dangerous, threaten sustainable development, undermine resilience and our ability to adapt to climate change.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Disasters are rapidly increasing around the world due to climate change and inadequate risk management. Our societal, political and economic choices are contributing to an increase in disasters, with the world set to face 1.5 environmental disasters a day by 2030.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current trends continue, the number of disasters per year globally may increase from around 400 in 2015 to 540 per year by 2030 – a projected increase of 40% during the lifetime of the Sendai Framework.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For droughts, there is a large year-on-year variation, but current trends indicate a likely increase of more than 30% between 2000 and 2030 (from an average of 16 drought events per year during 2001–2010 to 21 per year by 2030).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number of extreme temperature events per year is also increasing and based on current trends will almost triple between 2001 and 2030. Disasters have negative impacts on biodiversity and environmental sustainability.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However, these trend lines do not take into account future climate change impacts, which are accelerating the pace and severity of hazard events, nor the fact that current choices mean the world is set to exceed the Paris Agreement’s global average maximum temperature increase target of 1.5°C by the early 2030s.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average annual direct economic loss from disasters has more than doubled over the past three decades, showing an increase of approximately 145% from an average of around $70 billion in the 1990s to just over $170 billion in the 2010s. That means that every year low-and middle-income countries lose 10 times more of their GDPs to disasters than high income countries.</a:t>
            </a:r>
          </a:p>
          <a:p>
            <a:pPr marL="0" lvl="0" indent="0" algn="l" rtl="0">
              <a:spcBef>
                <a:spcPts val="0"/>
              </a:spcBef>
              <a:spcAft>
                <a:spcPts val="0"/>
              </a:spcAft>
              <a:buNone/>
            </a:pPr>
            <a:endParaRPr lang="en-US" dirty="0"/>
          </a:p>
          <a:p>
            <a:endParaRPr lang="en-GB" dirty="0"/>
          </a:p>
        </p:txBody>
      </p:sp>
      <p:sp>
        <p:nvSpPr>
          <p:cNvPr id="4" name="Slide Number Placeholder 3"/>
          <p:cNvSpPr>
            <a:spLocks noGrp="1"/>
          </p:cNvSpPr>
          <p:nvPr>
            <p:ph type="sldNum" sz="quarter" idx="5"/>
          </p:nvPr>
        </p:nvSpPr>
        <p:spPr/>
        <p:txBody>
          <a:bodyPr/>
          <a:lstStyle/>
          <a:p>
            <a:fld id="{B4509D8A-894A-F84C-A123-D91329CF9B79}" type="slidenum">
              <a:rPr lang="en-US" smtClean="0"/>
              <a:t>2</a:t>
            </a:fld>
            <a:endParaRPr lang="en-US"/>
          </a:p>
        </p:txBody>
      </p:sp>
    </p:spTree>
    <p:extLst>
      <p:ext uri="{BB962C8B-B14F-4D97-AF65-F5344CB8AC3E}">
        <p14:creationId xmlns:p14="http://schemas.microsoft.com/office/powerpoint/2010/main" val="396262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i="1" dirty="0"/>
              <a:t>Target A – Substantially reduce global disaster mortality by 2030:</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dirty="0"/>
              <a:t>A </a:t>
            </a:r>
            <a:r>
              <a:rPr lang="en-GB" sz="1200" b="1" dirty="0"/>
              <a:t>decrease</a:t>
            </a:r>
            <a:r>
              <a:rPr lang="en-GB" sz="1200" dirty="0"/>
              <a:t> per 100,000 people from 1.77 in 2005-2014 to 0.84 in 2012-2021. </a:t>
            </a:r>
            <a:r>
              <a:rPr lang="en-GB" sz="1200" b="1" dirty="0"/>
              <a:t>Improvement</a:t>
            </a:r>
            <a:r>
              <a:rPr lang="en-GB" sz="1200" dirty="0"/>
              <a:t> in the average annual number of deaths and missing persons in the event of disaster. However, the COVID offset this improvement. </a:t>
            </a:r>
            <a:br>
              <a:rPr lang="en-GB" sz="1200" dirty="0"/>
            </a:br>
            <a:r>
              <a:rPr lang="en-GB" sz="1200" dirty="0"/>
              <a:t>Average annual mortality (2012-2021) is 42,833 people.</a:t>
            </a: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i="1" dirty="0"/>
              <a:t>Target B – Substantially reduce the number of disaster-affected people globally</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dirty="0"/>
              <a:t>The number of persons affected by disasters per 100,000 people </a:t>
            </a:r>
            <a:r>
              <a:rPr lang="en-GB" sz="1200" b="1" dirty="0"/>
              <a:t>has increased </a:t>
            </a:r>
            <a:r>
              <a:rPr lang="en-GB" sz="1200" dirty="0"/>
              <a:t>from 1,147 in 2005-2014 to 2,066 in 2012-2021. </a:t>
            </a:r>
            <a:br>
              <a:rPr lang="en-GB" sz="1200" dirty="0"/>
            </a:br>
            <a:r>
              <a:rPr lang="en-GB" sz="1200" dirty="0"/>
              <a:t>Average annual number (2015-2021) was 150,214,597 people.</a:t>
            </a: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i="1" dirty="0"/>
              <a:t>Target C – Reduce direct disaster-related direct economic losses relative to GDP</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dirty="0"/>
              <a:t>Average annual direct economic losses (2015-2021) exceed US$ 330 billion – approximately 1% of total GDP of reporting countries. Annual economic loss from climate and weather-related events </a:t>
            </a:r>
            <a:r>
              <a:rPr lang="en-GB" sz="1200" b="1" dirty="0"/>
              <a:t>has risen significantly </a:t>
            </a:r>
            <a:r>
              <a:rPr lang="en-GB" sz="1200" dirty="0"/>
              <a:t>over the decades. </a:t>
            </a: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i="1" dirty="0"/>
              <a:t>Target D – Substantially reduce disaster-related critical infrastructure damages and basic services disruptions</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dirty="0"/>
              <a:t>142,852 - the average annual number of critical infrastructure units and facilities destroyed or damaged by disasters (2015-2021). </a:t>
            </a:r>
            <a:br>
              <a:rPr lang="en-GB" sz="1200" dirty="0"/>
            </a:br>
            <a:r>
              <a:rPr lang="en-GB" sz="1200" dirty="0"/>
              <a:t>Disasters, including COVID-19 , disrupted over 363,184 basic services in 2021 and 2021. </a:t>
            </a: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i="1" dirty="0"/>
              <a:t>Target E – Substantially increase national and local disaster risk reduction strategies</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dirty="0"/>
              <a:t>The number of countries with national DRR strategies </a:t>
            </a:r>
            <a:r>
              <a:rPr lang="en-GB" sz="1200" b="1" dirty="0"/>
              <a:t>increased</a:t>
            </a:r>
            <a:r>
              <a:rPr lang="en-GB" sz="1200" dirty="0"/>
              <a:t> from 55 in 2015 to 125 in 2021. 99 countries have reported having local governments with DRR strategies.</a:t>
            </a: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i="1" dirty="0"/>
              <a:t>Target F – Substantially enhance international cooperation for disaster risk reduction</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dirty="0"/>
              <a:t>In the last decade, 42 developing countries reported receiving ODA for national DRR actions, and 26 countries reported providing ODA support. 4.1% of DRR-related ODA (2010-2019) was spent on disaster prevention and preparedness.</a:t>
            </a: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i="1" dirty="0"/>
              <a:t>Target G – Increase availability and access to early warning systems and risk information</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n-GB" sz="1200" dirty="0"/>
              <a:t>95 out of 120 countries reported the existence of Multi-hazard Early Warning Systems (MHEWS).</a:t>
            </a: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n-GB" sz="1200" dirty="0"/>
          </a:p>
          <a:p>
            <a:endParaRPr lang="en-US" dirty="0"/>
          </a:p>
          <a:p>
            <a:endParaRPr lang="en-US" dirty="0"/>
          </a:p>
        </p:txBody>
      </p:sp>
      <p:sp>
        <p:nvSpPr>
          <p:cNvPr id="4" name="Slide Number Placeholder 3"/>
          <p:cNvSpPr>
            <a:spLocks noGrp="1"/>
          </p:cNvSpPr>
          <p:nvPr>
            <p:ph type="sldNum" sz="quarter" idx="5"/>
          </p:nvPr>
        </p:nvSpPr>
        <p:spPr/>
        <p:txBody>
          <a:bodyPr/>
          <a:lstStyle/>
          <a:p>
            <a:fld id="{B4509D8A-894A-F84C-A123-D91329CF9B79}" type="slidenum">
              <a:rPr lang="en-US" smtClean="0"/>
              <a:t>3</a:t>
            </a:fld>
            <a:endParaRPr lang="en-US"/>
          </a:p>
        </p:txBody>
      </p:sp>
    </p:spTree>
    <p:extLst>
      <p:ext uri="{BB962C8B-B14F-4D97-AF65-F5344CB8AC3E}">
        <p14:creationId xmlns:p14="http://schemas.microsoft.com/office/powerpoint/2010/main" val="94882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300"/>
              </a:spcBef>
              <a:spcAft>
                <a:spcPts val="720"/>
              </a:spcAft>
              <a:buFont typeface="Calibri" panose="020F0502020204030204" pitchFamily="34" charset="0"/>
              <a:buChar char="▫"/>
            </a:pPr>
            <a:r>
              <a:rPr lang="en-GB" sz="1800" dirty="0">
                <a:effectLst/>
                <a:latin typeface="Roboto" panose="02000000000000000000" pitchFamily="2" charset="0"/>
                <a:ea typeface="DengXian" panose="02010600030101010101" pitchFamily="2" charset="-122"/>
                <a:cs typeface="Times New Roman" panose="02020603050405020304" pitchFamily="18" charset="0"/>
              </a:rPr>
              <a:t>The Midterm Review finds that while some progress has been made in realising the outcome and goal of the Sendai Framework since 2015, eight years on we are not where we need to be.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Bef>
                <a:spcPts val="300"/>
              </a:spcBef>
              <a:spcAft>
                <a:spcPts val="720"/>
              </a:spcAft>
              <a:buFont typeface="Calibri" panose="020F0502020204030204" pitchFamily="34" charset="0"/>
              <a:buChar char="▫"/>
            </a:pPr>
            <a:r>
              <a:rPr lang="en-GB" sz="1800" dirty="0">
                <a:effectLst/>
                <a:latin typeface="Roboto" panose="02000000000000000000" pitchFamily="2" charset="0"/>
                <a:ea typeface="DengXian" panose="02010600030101010101" pitchFamily="2" charset="-122"/>
                <a:cs typeface="Times New Roman" panose="02020603050405020304" pitchFamily="18" charset="0"/>
              </a:rPr>
              <a:t>As a result of the</a:t>
            </a:r>
            <a:r>
              <a:rPr lang="en-GB" sz="1800" dirty="0">
                <a:effectLst/>
                <a:highlight>
                  <a:srgbClr val="FFFFFF"/>
                </a:highlight>
                <a:latin typeface="Roboto" panose="02000000000000000000" pitchFamily="2" charset="0"/>
                <a:ea typeface="DengXian" panose="02010600030101010101" pitchFamily="2" charset="-122"/>
                <a:cs typeface="Times New Roman" panose="02020603050405020304" pitchFamily="18" charset="0"/>
              </a:rPr>
              <a:t> collective failure to place risk reduction and prevention at the heart of current societal, political and economic choices – not to mention the global financial system – risk creation is outstripping risk reduction.</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Bef>
                <a:spcPts val="300"/>
              </a:spcBef>
              <a:spcAft>
                <a:spcPts val="720"/>
              </a:spcAft>
              <a:buFont typeface="Calibri" panose="020F0502020204030204" pitchFamily="34" charset="0"/>
              <a:buChar char="▫"/>
            </a:pPr>
            <a:r>
              <a:rPr lang="en-GB" sz="1800" dirty="0">
                <a:effectLst/>
                <a:latin typeface="Roboto" panose="02000000000000000000" pitchFamily="2" charset="0"/>
                <a:ea typeface="DengXian" panose="02010600030101010101" pitchFamily="2" charset="-122"/>
                <a:cs typeface="Times New Roman" panose="02020603050405020304" pitchFamily="18" charset="0"/>
              </a:rPr>
              <a:t>Conventional risk governance and risk management approaches are simply not fit-for-purpose for dealing with 21</a:t>
            </a:r>
            <a:r>
              <a:rPr lang="en-GB" sz="1800" baseline="30000" dirty="0">
                <a:effectLst/>
                <a:latin typeface="Roboto" panose="02000000000000000000" pitchFamily="2" charset="0"/>
                <a:ea typeface="DengXian" panose="02010600030101010101" pitchFamily="2" charset="-122"/>
                <a:cs typeface="Times New Roman" panose="02020603050405020304" pitchFamily="18" charset="0"/>
              </a:rPr>
              <a:t>st</a:t>
            </a:r>
            <a:r>
              <a:rPr lang="en-GB" sz="1800" dirty="0">
                <a:effectLst/>
                <a:latin typeface="Roboto" panose="02000000000000000000" pitchFamily="2" charset="0"/>
                <a:ea typeface="DengXian" panose="02010600030101010101" pitchFamily="2" charset="-122"/>
                <a:cs typeface="Times New Roman" panose="02020603050405020304" pitchFamily="18" charset="0"/>
              </a:rPr>
              <a:t> century risks.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Bef>
                <a:spcPts val="300"/>
              </a:spcBef>
              <a:spcAft>
                <a:spcPts val="720"/>
              </a:spcAft>
              <a:buFont typeface="Calibri" panose="020F0502020204030204" pitchFamily="34" charset="0"/>
              <a:buChar char="▫"/>
            </a:pPr>
            <a:r>
              <a:rPr lang="en-GB" sz="1800" dirty="0">
                <a:effectLst/>
                <a:latin typeface="Roboto" panose="02000000000000000000" pitchFamily="2" charset="0"/>
                <a:ea typeface="DengXian" panose="02010600030101010101" pitchFamily="2" charset="-122"/>
                <a:cs typeface="Times New Roman" panose="02020603050405020304" pitchFamily="18" charset="0"/>
              </a:rPr>
              <a:t>Unless we change course at national and multilateral levels, these will continue to overwhelm us.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4509D8A-894A-F84C-A123-D91329CF9B79}" type="slidenum">
              <a:rPr lang="en-US" smtClean="0"/>
              <a:t>4</a:t>
            </a:fld>
            <a:endParaRPr lang="en-US"/>
          </a:p>
        </p:txBody>
      </p:sp>
    </p:spTree>
    <p:extLst>
      <p:ext uri="{BB962C8B-B14F-4D97-AF65-F5344CB8AC3E}">
        <p14:creationId xmlns:p14="http://schemas.microsoft.com/office/powerpoint/2010/main" val="4381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300"/>
              </a:spcBef>
              <a:spcAft>
                <a:spcPts val="720"/>
              </a:spcAft>
              <a:buFont typeface="Calibri" panose="020F0502020204030204" pitchFamily="34" charset="0"/>
              <a:buChar char="▫"/>
            </a:pPr>
            <a:r>
              <a:rPr lang="en-GB" sz="1800" dirty="0">
                <a:effectLst/>
                <a:latin typeface="Roboto" panose="02000000000000000000" pitchFamily="2" charset="0"/>
                <a:ea typeface="DengXian" panose="02010600030101010101" pitchFamily="2" charset="-122"/>
                <a:cs typeface="Times New Roman" panose="02020603050405020304" pitchFamily="18" charset="0"/>
              </a:rPr>
              <a:t>The Midterm Review recommends </a:t>
            </a:r>
            <a:r>
              <a:rPr lang="en-GB" sz="1800" b="1" dirty="0">
                <a:effectLst/>
                <a:latin typeface="Roboto" panose="02000000000000000000" pitchFamily="2" charset="0"/>
                <a:ea typeface="DengXian" panose="02010600030101010101" pitchFamily="2" charset="-122"/>
                <a:cs typeface="Arial" panose="020B0604020202020204" pitchFamily="34" charset="0"/>
              </a:rPr>
              <a:t>strengthening risk governance architecture</a:t>
            </a:r>
            <a:r>
              <a:rPr lang="en-GB" sz="1800" dirty="0">
                <a:effectLst/>
                <a:latin typeface="Roboto" panose="02000000000000000000" pitchFamily="2" charset="0"/>
                <a:ea typeface="DengXian" panose="02010600030101010101" pitchFamily="2" charset="-122"/>
                <a:cs typeface="Arial" panose="020B0604020202020204" pitchFamily="34" charset="0"/>
              </a:rPr>
              <a:t> at all scales – to expand</a:t>
            </a:r>
            <a:r>
              <a:rPr lang="en-GB" sz="1800" b="1" dirty="0">
                <a:effectLst/>
                <a:latin typeface="Roboto" panose="02000000000000000000" pitchFamily="2" charset="0"/>
                <a:ea typeface="DengXian" panose="02010600030101010101" pitchFamily="2" charset="-122"/>
                <a:cs typeface="Arial" panose="020B0604020202020204" pitchFamily="34" charset="0"/>
              </a:rPr>
              <a:t> the responsibility for disaster risk reduction</a:t>
            </a:r>
            <a:r>
              <a:rPr lang="en-GB" sz="1800" dirty="0">
                <a:effectLst/>
                <a:latin typeface="Roboto" panose="02000000000000000000" pitchFamily="2" charset="0"/>
                <a:ea typeface="DengXian" panose="02010600030101010101" pitchFamily="2" charset="-122"/>
                <a:cs typeface="Arial" panose="020B0604020202020204" pitchFamily="34" charset="0"/>
              </a:rPr>
              <a:t>, </a:t>
            </a:r>
            <a:r>
              <a:rPr lang="en-GB" sz="1800" dirty="0">
                <a:effectLst/>
                <a:latin typeface="Roboto" panose="02000000000000000000" pitchFamily="2" charset="0"/>
                <a:ea typeface="DengXian" panose="02010600030101010101" pitchFamily="2" charset="-122"/>
                <a:cs typeface="Times New Roman" panose="02020603050405020304" pitchFamily="18" charset="0"/>
              </a:rPr>
              <a:t>so that multiple authorities and organisations take responsibility for preventing and reducing risk, </a:t>
            </a:r>
            <a:r>
              <a:rPr lang="en-GB" sz="1800" u="sng" dirty="0">
                <a:effectLst/>
                <a:latin typeface="Roboto" panose="02000000000000000000" pitchFamily="2" charset="0"/>
                <a:ea typeface="DengXian" panose="02010600030101010101" pitchFamily="2" charset="-122"/>
                <a:cs typeface="Times New Roman" panose="02020603050405020304" pitchFamily="18" charset="0"/>
              </a:rPr>
              <a:t>before</a:t>
            </a:r>
            <a:r>
              <a:rPr lang="en-GB" sz="1800" dirty="0">
                <a:effectLst/>
                <a:latin typeface="Roboto" panose="02000000000000000000" pitchFamily="2" charset="0"/>
                <a:ea typeface="DengXian" panose="02010600030101010101" pitchFamily="2" charset="-122"/>
                <a:cs typeface="Times New Roman" panose="02020603050405020304" pitchFamily="18" charset="0"/>
              </a:rPr>
              <a:t> it manifests as a shock</a:t>
            </a:r>
            <a:r>
              <a:rPr lang="en-GB" sz="1800" dirty="0">
                <a:effectLst/>
                <a:latin typeface="Roboto" panose="02000000000000000000" pitchFamily="2" charset="0"/>
                <a:ea typeface="DengXian" panose="02010600030101010101" pitchFamily="2" charset="-122"/>
                <a:cs typeface="Arial" panose="020B0604020202020204" pitchFamily="34" charset="0"/>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Bef>
                <a:spcPts val="300"/>
              </a:spcBef>
              <a:spcAft>
                <a:spcPts val="720"/>
              </a:spcAft>
              <a:buFont typeface="Calibri" panose="020F0502020204030204" pitchFamily="34" charset="0"/>
              <a:buChar char="▫"/>
            </a:pPr>
            <a:r>
              <a:rPr lang="en-GB" sz="1800" b="1" dirty="0">
                <a:effectLst/>
                <a:latin typeface="Roboto" panose="02000000000000000000" pitchFamily="2" charset="0"/>
                <a:ea typeface="DengXian" panose="02010600030101010101" pitchFamily="2" charset="-122"/>
                <a:cs typeface="Arial" panose="020B0604020202020204" pitchFamily="34" charset="0"/>
              </a:rPr>
              <a:t>It calls for adopting a multi-hazard and multi-sectoral approach</a:t>
            </a:r>
            <a:r>
              <a:rPr lang="en-GB" sz="1800" dirty="0">
                <a:effectLst/>
                <a:latin typeface="Roboto" panose="02000000000000000000" pitchFamily="2" charset="0"/>
                <a:ea typeface="DengXian" panose="02010600030101010101" pitchFamily="2" charset="-122"/>
                <a:cs typeface="Arial" panose="020B0604020202020204" pitchFamily="34" charset="0"/>
              </a:rPr>
              <a:t> to risk reduction</a:t>
            </a:r>
            <a:r>
              <a:rPr lang="en-GB" sz="1800" dirty="0">
                <a:effectLst/>
                <a:latin typeface="Roboto" panose="02000000000000000000" pitchFamily="2" charset="0"/>
                <a:ea typeface="DengXian" panose="02010600030101010101" pitchFamily="2" charset="-122"/>
                <a:cs typeface="Times New Roman" panose="02020603050405020304" pitchFamily="18" charset="0"/>
              </a:rPr>
              <a:t> </a:t>
            </a:r>
            <a:r>
              <a:rPr lang="en-GB" sz="1800" b="1" dirty="0">
                <a:effectLst/>
                <a:latin typeface="Roboto" panose="02000000000000000000" pitchFamily="2" charset="0"/>
                <a:ea typeface="DengXian" panose="02010600030101010101" pitchFamily="2" charset="-122"/>
                <a:cs typeface="Times New Roman" panose="02020603050405020304" pitchFamily="18" charset="0"/>
              </a:rPr>
              <a:t>able to deal with the systemic nature of risk</a:t>
            </a:r>
            <a:r>
              <a:rPr lang="en-GB" sz="1800" dirty="0">
                <a:effectLst/>
                <a:latin typeface="Roboto" panose="02000000000000000000" pitchFamily="2" charset="0"/>
                <a:ea typeface="DengXian" panose="02010600030101010101" pitchFamily="2" charset="-122"/>
                <a:cs typeface="Times New Roman" panose="02020603050405020304" pitchFamily="18" charset="0"/>
              </a:rPr>
              <a:t>. Approaches that</a:t>
            </a:r>
            <a:r>
              <a:rPr lang="en-GB" sz="1800" dirty="0">
                <a:effectLst/>
                <a:latin typeface="Roboto" panose="02000000000000000000" pitchFamily="2" charset="0"/>
                <a:ea typeface="DengXian" panose="02010600030101010101" pitchFamily="2" charset="-122"/>
                <a:cs typeface="Arial" panose="020B0604020202020204" pitchFamily="34" charset="0"/>
              </a:rPr>
              <a:t> encompass natural and human-made hazards, as well as related environmental, technological, and biological hazards and risks</a:t>
            </a:r>
            <a:r>
              <a:rPr lang="en-GB" sz="1800" dirty="0">
                <a:effectLst/>
                <a:latin typeface="Roboto" panose="02000000000000000000" pitchFamily="2" charset="0"/>
                <a:ea typeface="DengXian" panose="02010600030101010101" pitchFamily="2" charset="-122"/>
                <a:cs typeface="Times New Roman" panose="02020603050405020304" pitchFamily="18" charset="0"/>
              </a:rPr>
              <a: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Bef>
                <a:spcPts val="300"/>
              </a:spcBef>
              <a:spcAft>
                <a:spcPts val="720"/>
              </a:spcAft>
              <a:buFont typeface="Calibri" panose="020F0502020204030204" pitchFamily="34" charset="0"/>
              <a:buChar char="▫"/>
            </a:pPr>
            <a:r>
              <a:rPr lang="en-GB" sz="1800" b="1" dirty="0">
                <a:effectLst/>
                <a:latin typeface="Roboto" panose="02000000000000000000" pitchFamily="2" charset="0"/>
                <a:ea typeface="DengXian" panose="02010600030101010101" pitchFamily="2" charset="-122"/>
                <a:cs typeface="Arial" panose="020B0604020202020204" pitchFamily="34" charset="0"/>
              </a:rPr>
              <a:t>The Midterm Review calls for a shift from investing in response to investing in prevention</a:t>
            </a:r>
            <a:r>
              <a:rPr lang="en-GB" sz="1800" dirty="0">
                <a:effectLst/>
                <a:latin typeface="Roboto" panose="02000000000000000000" pitchFamily="2" charset="0"/>
                <a:ea typeface="DengXian" panose="02010600030101010101" pitchFamily="2" charset="-122"/>
                <a:cs typeface="Arial" panose="020B0604020202020204" pitchFamily="34" charset="0"/>
              </a:rPr>
              <a:t>, risk reduction and resilience. </a:t>
            </a:r>
            <a:r>
              <a:rPr lang="en-GB" sz="1800" dirty="0">
                <a:effectLst/>
                <a:latin typeface="Roboto" panose="02000000000000000000" pitchFamily="2" charset="0"/>
                <a:ea typeface="DengXian" panose="02010600030101010101" pitchFamily="2" charset="-122"/>
                <a:cs typeface="Times New Roman" panose="02020603050405020304" pitchFamily="18" charset="0"/>
              </a:rPr>
              <a:t>It calls for an </a:t>
            </a:r>
            <a:r>
              <a:rPr lang="en-GB" sz="1800" b="1" dirty="0">
                <a:effectLst/>
                <a:latin typeface="Roboto" panose="02000000000000000000" pitchFamily="2" charset="0"/>
                <a:ea typeface="DengXian" panose="02010600030101010101" pitchFamily="2" charset="-122"/>
                <a:cs typeface="Times New Roman" panose="02020603050405020304" pitchFamily="18" charset="0"/>
              </a:rPr>
              <a:t>overhaul of how risk and risk reduction is treated within the global financial system</a:t>
            </a:r>
            <a:r>
              <a:rPr lang="en-GB" sz="1800" dirty="0">
                <a:effectLst/>
                <a:latin typeface="Roboto" panose="02000000000000000000" pitchFamily="2" charset="0"/>
                <a:ea typeface="DengXian" panose="02010600030101010101" pitchFamily="2" charset="-122"/>
                <a:cs typeface="Times New Roman" panose="02020603050405020304" pitchFamily="18" charset="0"/>
              </a:rPr>
              <a:t>, to make supporting disaster risk reduction a core duty, thus incentivising investments in risk reduction and resilience.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Bef>
                <a:spcPts val="300"/>
              </a:spcBef>
              <a:spcAft>
                <a:spcPts val="720"/>
              </a:spcAft>
              <a:buFont typeface="Calibri" panose="020F0502020204030204" pitchFamily="34" charset="0"/>
              <a:buChar char="▫"/>
            </a:pPr>
            <a:r>
              <a:rPr lang="en-US" sz="1800" dirty="0">
                <a:effectLst/>
                <a:latin typeface="Roboto" panose="02000000000000000000" pitchFamily="2" charset="0"/>
                <a:ea typeface="DengXian" panose="02010600030101010101" pitchFamily="2" charset="-122"/>
                <a:cs typeface="Arial" panose="020B0604020202020204" pitchFamily="34" charset="0"/>
              </a:rPr>
              <a:t>It calls for the </a:t>
            </a:r>
            <a:r>
              <a:rPr lang="en-US" sz="1800" b="1" dirty="0">
                <a:effectLst/>
                <a:latin typeface="Roboto" panose="02000000000000000000" pitchFamily="2" charset="0"/>
                <a:ea typeface="DengXian" panose="02010600030101010101" pitchFamily="2" charset="-122"/>
                <a:cs typeface="Arial" panose="020B0604020202020204" pitchFamily="34" charset="0"/>
              </a:rPr>
              <a:t>integration of disaster risk reduction within sustainable development efforts, climate and humanitarian action</a:t>
            </a:r>
            <a:r>
              <a:rPr lang="en-US" sz="1800" dirty="0">
                <a:effectLst/>
                <a:latin typeface="Roboto" panose="02000000000000000000" pitchFamily="2" charset="0"/>
                <a:ea typeface="DengXian" panose="02010600030101010101" pitchFamily="2" charset="-122"/>
                <a:cs typeface="Arial" panose="020B0604020202020204" pitchFamily="34" charset="0"/>
              </a:rPr>
              <a:t>, and </a:t>
            </a:r>
            <a:r>
              <a:rPr lang="en-US" sz="1800" b="1" dirty="0">
                <a:effectLst/>
                <a:latin typeface="Roboto" panose="02000000000000000000" pitchFamily="2" charset="0"/>
                <a:ea typeface="DengXian" panose="02010600030101010101" pitchFamily="2" charset="-122"/>
                <a:cs typeface="Arial" panose="020B0604020202020204" pitchFamily="34" charset="0"/>
              </a:rPr>
              <a:t>seize opportunities to build back better post-disaster</a:t>
            </a:r>
            <a:r>
              <a:rPr lang="en-US" sz="1800" dirty="0">
                <a:effectLst/>
                <a:latin typeface="Roboto" panose="02000000000000000000" pitchFamily="2" charset="0"/>
                <a:ea typeface="DengXian" panose="02010600030101010101" pitchFamily="2" charset="-122"/>
                <a:cs typeface="Arial" panose="020B0604020202020204" pitchFamily="34" charset="0"/>
              </a:rPr>
              <a: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Bef>
                <a:spcPts val="300"/>
              </a:spcBef>
              <a:spcAft>
                <a:spcPts val="720"/>
              </a:spcAft>
              <a:buFont typeface="Calibri" panose="020F0502020204030204" pitchFamily="34" charset="0"/>
              <a:buChar char="▫"/>
            </a:pPr>
            <a:r>
              <a:rPr lang="en-GB" sz="1800" dirty="0">
                <a:effectLst/>
                <a:latin typeface="Roboto" panose="02000000000000000000" pitchFamily="2" charset="0"/>
                <a:ea typeface="DengXian" panose="02010600030101010101" pitchFamily="2" charset="-122"/>
                <a:cs typeface="Times New Roman" panose="02020603050405020304" pitchFamily="18" charset="0"/>
              </a:rPr>
              <a:t>These recommendations are fundamentally central to work </a:t>
            </a:r>
            <a:r>
              <a:rPr lang="en-GB" sz="1800" b="1" dirty="0">
                <a:effectLst/>
                <a:latin typeface="Roboto" panose="02000000000000000000" pitchFamily="2" charset="0"/>
                <a:ea typeface="DengXian" panose="02010600030101010101" pitchFamily="2" charset="-122"/>
                <a:cs typeface="Times New Roman" panose="02020603050405020304" pitchFamily="18" charset="0"/>
              </a:rPr>
              <a:t>exploring effective multilateralism</a:t>
            </a:r>
            <a:r>
              <a:rPr lang="en-GB" sz="1800" dirty="0">
                <a:effectLst/>
                <a:latin typeface="Roboto" panose="02000000000000000000" pitchFamily="2" charset="0"/>
                <a:ea typeface="DengXian" panose="02010600030101010101" pitchFamily="2" charset="-122"/>
                <a:cs typeface="Times New Roman" panose="02020603050405020304" pitchFamily="18" charset="0"/>
              </a:rPr>
              <a:t>, to the evolution of a UN 2.0, to the </a:t>
            </a:r>
            <a:r>
              <a:rPr lang="en-GB" sz="1800" b="1" dirty="0">
                <a:effectLst/>
                <a:latin typeface="Roboto" panose="02000000000000000000" pitchFamily="2" charset="0"/>
                <a:ea typeface="DengXian" panose="02010600030101010101" pitchFamily="2" charset="-122"/>
                <a:cs typeface="Times New Roman" panose="02020603050405020304" pitchFamily="18" charset="0"/>
              </a:rPr>
              <a:t>reform of the global financial system</a:t>
            </a:r>
            <a:r>
              <a:rPr lang="en-GB" sz="1800" dirty="0">
                <a:effectLst/>
                <a:latin typeface="Roboto" panose="02000000000000000000" pitchFamily="2" charset="0"/>
                <a:ea typeface="DengXian" panose="02010600030101010101" pitchFamily="2" charset="-122"/>
                <a:cs typeface="Times New Roman" panose="02020603050405020304" pitchFamily="18" charset="0"/>
              </a:rPr>
              <a:t>, the work on </a:t>
            </a:r>
            <a:r>
              <a:rPr lang="en-GB" sz="1800" b="1" dirty="0">
                <a:effectLst/>
                <a:latin typeface="Roboto" panose="02000000000000000000" pitchFamily="2" charset="0"/>
                <a:ea typeface="DengXian" panose="02010600030101010101" pitchFamily="2" charset="-122"/>
                <a:cs typeface="Times New Roman" panose="02020603050405020304" pitchFamily="18" charset="0"/>
              </a:rPr>
              <a:t>Future Generations</a:t>
            </a:r>
            <a:r>
              <a:rPr lang="en-GB" sz="1800" dirty="0">
                <a:effectLst/>
                <a:latin typeface="Roboto" panose="02000000000000000000" pitchFamily="2" charset="0"/>
                <a:ea typeface="DengXian" panose="02010600030101010101" pitchFamily="2" charset="-122"/>
                <a:cs typeface="Times New Roman" panose="02020603050405020304" pitchFamily="18" charset="0"/>
              </a:rPr>
              <a:t> and the SG’s Policy Brief on the Emergency Platform</a:t>
            </a:r>
            <a:r>
              <a:rPr lang="en-US" sz="1800" dirty="0">
                <a:effectLst/>
                <a:latin typeface="Roboto" panose="02000000000000000000" pitchFamily="2" charset="0"/>
                <a:ea typeface="DengXian" panose="02010600030101010101" pitchFamily="2" charset="-122"/>
                <a:cs typeface="Arial" panose="020B0604020202020204" pitchFamily="34" charset="0"/>
              </a:rPr>
              <a: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4509D8A-894A-F84C-A123-D91329CF9B79}" type="slidenum">
              <a:rPr lang="en-US" smtClean="0"/>
              <a:t>5</a:t>
            </a:fld>
            <a:endParaRPr lang="en-US"/>
          </a:p>
        </p:txBody>
      </p:sp>
    </p:spTree>
    <p:extLst>
      <p:ext uri="{BB962C8B-B14F-4D97-AF65-F5344CB8AC3E}">
        <p14:creationId xmlns:p14="http://schemas.microsoft.com/office/powerpoint/2010/main" val="212108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gn="l" rtl="0" fontAlgn="base"/>
            <a:r>
              <a:rPr lang="en-US" sz="1400" b="0" i="0" dirty="0">
                <a:solidFill>
                  <a:srgbClr val="000000"/>
                </a:solidFill>
                <a:effectLst/>
                <a:latin typeface="Roboto" pitchFamily="2" charset="0"/>
                <a:ea typeface="Roboto" pitchFamily="2" charset="0"/>
              </a:rPr>
              <a:t>We need decisive action to prevent and reduce risk and build resilience.  </a:t>
            </a:r>
          </a:p>
          <a:p>
            <a:pPr algn="l" rtl="0" fontAlgn="base"/>
            <a:endParaRPr lang="en-US" sz="1400" b="0" i="0" dirty="0">
              <a:solidFill>
                <a:srgbClr val="000000"/>
              </a:solidFill>
              <a:effectLst/>
              <a:latin typeface="Roboto" pitchFamily="2" charset="0"/>
              <a:ea typeface="Roboto" pitchFamily="2" charset="0"/>
            </a:endParaRPr>
          </a:p>
          <a:p>
            <a:pPr algn="l" rtl="0" fontAlgn="base"/>
            <a:r>
              <a:rPr lang="en-US" sz="1400" b="0" i="0" dirty="0">
                <a:solidFill>
                  <a:srgbClr val="000000"/>
                </a:solidFill>
                <a:effectLst/>
                <a:latin typeface="Roboto" pitchFamily="2" charset="0"/>
                <a:ea typeface="Roboto" pitchFamily="2" charset="0"/>
              </a:rPr>
              <a:t>The Midterm Review of the Sendai Framework is one of several reviews taking place in 2023, and it presents the opportunity to </a:t>
            </a:r>
            <a:r>
              <a:rPr lang="en-US" sz="1400" dirty="0">
                <a:latin typeface="Roboto" pitchFamily="2" charset="0"/>
                <a:ea typeface="Roboto" pitchFamily="2" charset="0"/>
              </a:rPr>
              <a:t>drive the recommendations of the MTR SF into the outcomes of, for example:</a:t>
            </a:r>
          </a:p>
          <a:p>
            <a:pPr marL="285750" indent="-285750" algn="l" rtl="0" fontAlgn="base">
              <a:buFontTx/>
              <a:buChar char="-"/>
            </a:pPr>
            <a:r>
              <a:rPr lang="en-US" sz="1400" dirty="0">
                <a:latin typeface="Roboto" pitchFamily="2" charset="0"/>
                <a:ea typeface="Roboto" pitchFamily="2" charset="0"/>
              </a:rPr>
              <a:t>the UN Water Conference, </a:t>
            </a:r>
          </a:p>
          <a:p>
            <a:pPr marL="285750" indent="-285750" algn="l" rtl="0" fontAlgn="base">
              <a:buFontTx/>
              <a:buChar char="-"/>
            </a:pPr>
            <a:r>
              <a:rPr lang="en-US" sz="1400" dirty="0">
                <a:latin typeface="Roboto" pitchFamily="2" charset="0"/>
                <a:ea typeface="Roboto" pitchFamily="2" charset="0"/>
              </a:rPr>
              <a:t>the quadrennial review of the SDGs and the SDG Summit, </a:t>
            </a:r>
          </a:p>
          <a:p>
            <a:pPr marL="285750" indent="-285750" algn="l" rtl="0" fontAlgn="base">
              <a:buFontTx/>
              <a:buChar char="-"/>
            </a:pPr>
            <a:r>
              <a:rPr lang="en-US" sz="1400" dirty="0">
                <a:latin typeface="Roboto" pitchFamily="2" charset="0"/>
                <a:ea typeface="Roboto" pitchFamily="2" charset="0"/>
              </a:rPr>
              <a:t>the HL Dialogue on Financing for Development, </a:t>
            </a:r>
          </a:p>
          <a:p>
            <a:pPr marL="285750" indent="-285750" algn="l" rtl="0" fontAlgn="base">
              <a:buFontTx/>
              <a:buChar char="-"/>
            </a:pPr>
            <a:r>
              <a:rPr lang="en-US" sz="1400" dirty="0">
                <a:latin typeface="Roboto" pitchFamily="2" charset="0"/>
                <a:ea typeface="Roboto" pitchFamily="2" charset="0"/>
              </a:rPr>
              <a:t>COP28 and the Global Stock Take of the Paris Agreement, and </a:t>
            </a:r>
          </a:p>
          <a:p>
            <a:pPr marL="285750" indent="-285750" algn="l" rtl="0" fontAlgn="base">
              <a:buFontTx/>
              <a:buChar char="-"/>
            </a:pPr>
            <a:r>
              <a:rPr lang="en-US" sz="1400" dirty="0">
                <a:latin typeface="Roboto" pitchFamily="2" charset="0"/>
                <a:ea typeface="Roboto" pitchFamily="2" charset="0"/>
              </a:rPr>
              <a:t>the follow-up plans and actions to, for example, the Kunming-Montreal Global Biodiversity Framework, the </a:t>
            </a:r>
            <a:r>
              <a:rPr lang="en-GB" sz="1400" dirty="0">
                <a:effectLst/>
                <a:latin typeface="Roboto" pitchFamily="2" charset="0"/>
                <a:ea typeface="Roboto" pitchFamily="2" charset="0"/>
                <a:cs typeface="Arial" panose="020B0604020202020204" pitchFamily="34" charset="0"/>
              </a:rPr>
              <a:t>Doha Programme of Action for the LDCs, the Vienna Programme of Action and the SAMOA Pathway.</a:t>
            </a:r>
          </a:p>
          <a:p>
            <a:pPr marL="285750" indent="-285750">
              <a:buFontTx/>
              <a:buChar char="-"/>
            </a:pPr>
            <a:endParaRPr lang="en-GB" sz="1400" dirty="0">
              <a:effectLst/>
              <a:latin typeface="Roboto" pitchFamily="2" charset="0"/>
              <a:ea typeface="Roboto" pitchFamily="2" charset="0"/>
              <a:cs typeface="Arial" panose="020B0604020202020204" pitchFamily="34" charset="0"/>
            </a:endParaRPr>
          </a:p>
          <a:p>
            <a:pPr algn="l" rtl="0" fontAlgn="base"/>
            <a:r>
              <a:rPr lang="en-US" sz="1400" b="0" i="0" dirty="0">
                <a:solidFill>
                  <a:srgbClr val="000000"/>
                </a:solidFill>
                <a:effectLst/>
                <a:latin typeface="Roboto" pitchFamily="2" charset="0"/>
                <a:ea typeface="Roboto" pitchFamily="2" charset="0"/>
              </a:rPr>
              <a:t>This will not happen without concerted and sustained support from Member States</a:t>
            </a:r>
          </a:p>
          <a:p>
            <a:pPr algn="l" rtl="0" fontAlgn="base"/>
            <a:endParaRPr lang="en-US" sz="1400" b="0" i="0" dirty="0">
              <a:solidFill>
                <a:srgbClr val="000000"/>
              </a:solidFill>
              <a:effectLst/>
              <a:latin typeface="Roboto" pitchFamily="2" charset="0"/>
              <a:ea typeface="Roboto" pitchFamily="2" charset="0"/>
            </a:endParaRPr>
          </a:p>
          <a:p>
            <a:pPr algn="l" rtl="0" fontAlgn="base"/>
            <a:r>
              <a:rPr lang="en-US" sz="1400" b="0" i="0" dirty="0">
                <a:solidFill>
                  <a:srgbClr val="000000"/>
                </a:solidFill>
                <a:effectLst/>
                <a:latin typeface="Roboto" pitchFamily="2" charset="0"/>
                <a:ea typeface="Roboto" pitchFamily="2" charset="0"/>
              </a:rPr>
              <a:t>Encourage alignment between the reviews of the </a:t>
            </a:r>
            <a:r>
              <a:rPr lang="en-US" sz="1400" b="1" i="0" dirty="0">
                <a:solidFill>
                  <a:srgbClr val="000000"/>
                </a:solidFill>
                <a:effectLst/>
                <a:latin typeface="Roboto" pitchFamily="2" charset="0"/>
                <a:ea typeface="Roboto" pitchFamily="2" charset="0"/>
              </a:rPr>
              <a:t>Sendai Framework and Water Action Decade</a:t>
            </a:r>
            <a:r>
              <a:rPr lang="en-US" sz="1400" b="0" i="0" dirty="0">
                <a:solidFill>
                  <a:srgbClr val="000000"/>
                </a:solidFill>
                <a:effectLst/>
                <a:latin typeface="Roboto" pitchFamily="2" charset="0"/>
                <a:ea typeface="Roboto" pitchFamily="2" charset="0"/>
              </a:rPr>
              <a:t>, addressing the urgent need to reduce water-related risks. </a:t>
            </a:r>
          </a:p>
          <a:p>
            <a:pPr algn="l" rtl="0" fontAlgn="base"/>
            <a:r>
              <a:rPr lang="en-US" sz="1400" u="none" dirty="0">
                <a:solidFill>
                  <a:srgbClr val="000000"/>
                </a:solidFill>
                <a:latin typeface="Roboto" pitchFamily="2" charset="0"/>
                <a:ea typeface="Roboto" pitchFamily="2" charset="0"/>
              </a:rPr>
              <a:t>The implementation of the Sendai Framework is critical to the successful achievement of the Water </a:t>
            </a:r>
            <a:r>
              <a:rPr lang="en-US" sz="1400" i="0" u="none" dirty="0">
                <a:solidFill>
                  <a:srgbClr val="000000"/>
                </a:solidFill>
                <a:latin typeface="Roboto" pitchFamily="2" charset="0"/>
                <a:ea typeface="Roboto" pitchFamily="2" charset="0"/>
              </a:rPr>
              <a:t>Action</a:t>
            </a:r>
            <a:r>
              <a:rPr lang="en-US" sz="1400" u="none" dirty="0">
                <a:solidFill>
                  <a:srgbClr val="000000"/>
                </a:solidFill>
                <a:latin typeface="Roboto" pitchFamily="2" charset="0"/>
                <a:ea typeface="Roboto" pitchFamily="2" charset="0"/>
              </a:rPr>
              <a:t> Decade and for building resilience</a:t>
            </a:r>
            <a:r>
              <a:rPr lang="en-US" sz="1400" u="none" dirty="0">
                <a:latin typeface="Roboto" pitchFamily="2" charset="0"/>
                <a:ea typeface="Roboto" pitchFamily="2" charset="0"/>
              </a:rPr>
              <a:t>. The </a:t>
            </a:r>
            <a:r>
              <a:rPr lang="en-US" sz="1400" b="0" i="0" u="none" dirty="0">
                <a:solidFill>
                  <a:srgbClr val="000000"/>
                </a:solidFill>
                <a:effectLst/>
                <a:latin typeface="Roboto" pitchFamily="2" charset="0"/>
                <a:ea typeface="Roboto" pitchFamily="2" charset="0"/>
              </a:rPr>
              <a:t>UN 2023 Water Conference should consider how its deliberations prevent and reduce risks before they manifest as disasters, and how decisions can avoid the creation and propagation of risks across systems.</a:t>
            </a:r>
            <a:r>
              <a:rPr lang="en-US" sz="1400" u="none" dirty="0">
                <a:latin typeface="Roboto" pitchFamily="2" charset="0"/>
                <a:ea typeface="Roboto" pitchFamily="2" charset="0"/>
              </a:rPr>
              <a:t> </a:t>
            </a:r>
            <a:endParaRPr lang="en-US" sz="1400" b="0" i="0" dirty="0">
              <a:solidFill>
                <a:srgbClr val="000000"/>
              </a:solidFill>
              <a:effectLst/>
              <a:latin typeface="Roboto" pitchFamily="2" charset="0"/>
              <a:ea typeface="Roboto" pitchFamily="2" charset="0"/>
            </a:endParaRPr>
          </a:p>
          <a:p>
            <a:pPr algn="l" rtl="0" fontAlgn="base"/>
            <a:endParaRPr lang="en-US" sz="1400" b="0" i="0" dirty="0">
              <a:solidFill>
                <a:srgbClr val="000000"/>
              </a:solidFill>
              <a:effectLst/>
              <a:latin typeface="Roboto" pitchFamily="2" charset="0"/>
              <a:ea typeface="Roboto" pitchFamily="2" charset="0"/>
            </a:endParaRPr>
          </a:p>
          <a:p>
            <a:pPr algn="l" rtl="0" fontAlgn="base"/>
            <a:r>
              <a:rPr lang="en-US" sz="1400" b="0" i="0" dirty="0">
                <a:solidFill>
                  <a:srgbClr val="000000"/>
                </a:solidFill>
                <a:effectLst/>
                <a:latin typeface="Roboto" pitchFamily="2" charset="0"/>
                <a:ea typeface="Roboto" pitchFamily="2" charset="0"/>
              </a:rPr>
              <a:t>We encourage delegations to leverage the outcome of the Midterm Review of the Sendai Framework to inform the </a:t>
            </a:r>
            <a:r>
              <a:rPr lang="en-US" sz="1400" b="1" i="0" dirty="0">
                <a:solidFill>
                  <a:srgbClr val="000000"/>
                </a:solidFill>
                <a:effectLst/>
                <a:latin typeface="Roboto" pitchFamily="2" charset="0"/>
                <a:ea typeface="Roboto" pitchFamily="2" charset="0"/>
              </a:rPr>
              <a:t>2023 SDG Summit</a:t>
            </a:r>
            <a:r>
              <a:rPr lang="en-US" sz="1400" b="0" i="0" dirty="0">
                <a:solidFill>
                  <a:srgbClr val="000000"/>
                </a:solidFill>
                <a:effectLst/>
                <a:latin typeface="Roboto" pitchFamily="2" charset="0"/>
                <a:ea typeface="Roboto" pitchFamily="2" charset="0"/>
              </a:rPr>
              <a:t>, providing practical policy guidance to advance the commitments made at the SDG Summit in 2019. </a:t>
            </a:r>
          </a:p>
          <a:p>
            <a:pPr algn="l" rtl="0" fontAlgn="base"/>
            <a:r>
              <a:rPr lang="en-US" sz="1400" dirty="0">
                <a:latin typeface="Roboto" pitchFamily="2" charset="0"/>
                <a:ea typeface="Roboto" pitchFamily="2" charset="0"/>
                <a:cs typeface="Calibri"/>
              </a:rPr>
              <a:t>The outcomes of the MTR SF will offer invaluable insight on the extent to which development is reducing or creating risk, and will provide concrete policy recommendations and actions to be taken forward from the Summit. The SDG Summit and other high-level meetings can shape the future of risk reduction</a:t>
            </a:r>
          </a:p>
          <a:p>
            <a:pPr algn="l" rtl="0" fontAlgn="base"/>
            <a:endParaRPr lang="en-US" sz="1400" b="0" i="0" dirty="0">
              <a:solidFill>
                <a:srgbClr val="000000"/>
              </a:solidFill>
              <a:effectLst/>
              <a:latin typeface="Roboto" pitchFamily="2" charset="0"/>
              <a:ea typeface="Roboto" pitchFamily="2" charset="0"/>
              <a:cs typeface="Calibri"/>
            </a:endParaRPr>
          </a:p>
          <a:p>
            <a:pPr algn="l" rtl="0" fontAlgn="base"/>
            <a:r>
              <a:rPr lang="en-US" sz="1400" b="1" i="0" dirty="0">
                <a:solidFill>
                  <a:srgbClr val="000000"/>
                </a:solidFill>
                <a:effectLst/>
                <a:latin typeface="Roboto" pitchFamily="2" charset="0"/>
                <a:ea typeface="Roboto" pitchFamily="2" charset="0"/>
              </a:rPr>
              <a:t>The High-level Dialogue on Financing for Development </a:t>
            </a:r>
            <a:r>
              <a:rPr lang="en-US" sz="1400" b="0" i="0" dirty="0">
                <a:solidFill>
                  <a:srgbClr val="000000"/>
                </a:solidFill>
                <a:effectLst/>
                <a:latin typeface="Roboto" pitchFamily="2" charset="0"/>
                <a:ea typeface="Roboto" pitchFamily="2" charset="0"/>
              </a:rPr>
              <a:t>is an opportunity to build on existing momentum and call for greater action to deliver on the commitments to finance disaster risk reduction</a:t>
            </a:r>
            <a:r>
              <a:rPr lang="en-US" sz="1400" dirty="0">
                <a:solidFill>
                  <a:srgbClr val="000000"/>
                </a:solidFill>
                <a:latin typeface="Roboto" pitchFamily="2" charset="0"/>
                <a:ea typeface="Roboto" pitchFamily="2" charset="0"/>
              </a:rPr>
              <a:t>, including resilient infrastructure</a:t>
            </a:r>
            <a:r>
              <a:rPr lang="en-US" sz="1400" b="0" i="0" dirty="0">
                <a:solidFill>
                  <a:srgbClr val="000000"/>
                </a:solidFill>
                <a:effectLst/>
                <a:latin typeface="Roboto" pitchFamily="2" charset="0"/>
                <a:ea typeface="Roboto" pitchFamily="2" charset="0"/>
              </a:rPr>
              <a:t>, build risk-informed investing, </a:t>
            </a:r>
            <a:r>
              <a:rPr lang="en-US" sz="1400" dirty="0">
                <a:solidFill>
                  <a:srgbClr val="000000"/>
                </a:solidFill>
                <a:latin typeface="Roboto" pitchFamily="2" charset="0"/>
                <a:ea typeface="Roboto" pitchFamily="2" charset="0"/>
              </a:rPr>
              <a:t>and ensure public and private investments in all sectors are risk-informed;</a:t>
            </a:r>
            <a:r>
              <a:rPr lang="en-US" sz="1400" b="0" i="0" dirty="0">
                <a:solidFill>
                  <a:srgbClr val="000000"/>
                </a:solidFill>
                <a:effectLst/>
                <a:latin typeface="Roboto" pitchFamily="2" charset="0"/>
                <a:ea typeface="Roboto" pitchFamily="2" charset="0"/>
              </a:rPr>
              <a:t> as enshrined in the Addis Ababa Action Agenda and Sendai Framework. </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n-US" sz="1400" dirty="0">
                <a:solidFill>
                  <a:srgbClr val="000000"/>
                </a:solidFill>
                <a:latin typeface="Roboto" pitchFamily="2" charset="0"/>
                <a:ea typeface="Roboto" pitchFamily="2" charset="0"/>
              </a:rPr>
              <a:t>It will also be an opportunity to call for the IFIs to integrate risk reduction into their operations. </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n-US" sz="1400" dirty="0">
                <a:solidFill>
                  <a:srgbClr val="000000"/>
                </a:solidFill>
                <a:latin typeface="Roboto" pitchFamily="2" charset="0"/>
                <a:ea typeface="Roboto" pitchFamily="2" charset="0"/>
              </a:rPr>
              <a:t>The MTR SF outcomes can be a bridge across the SDG Summit, COP28 and the HLD on FFD to spotlight innovative solutions to de-risking investments, and risk-informed sustainable development. </a:t>
            </a:r>
            <a:endParaRPr lang="en-US" sz="1400" dirty="0">
              <a:latin typeface="Roboto" pitchFamily="2" charset="0"/>
              <a:ea typeface="Roboto" pitchFamily="2" charset="0"/>
            </a:endParaRPr>
          </a:p>
          <a:p>
            <a:pPr algn="l" rtl="0" fontAlgn="base"/>
            <a:endParaRPr lang="en-US" sz="1400" b="0" i="0" dirty="0">
              <a:solidFill>
                <a:srgbClr val="000000"/>
              </a:solidFill>
              <a:effectLst/>
              <a:latin typeface="Roboto" pitchFamily="2" charset="0"/>
              <a:ea typeface="Roboto" pitchFamily="2"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n-US" sz="1400" dirty="0">
                <a:latin typeface="Roboto" pitchFamily="2" charset="0"/>
                <a:ea typeface="Roboto" pitchFamily="2" charset="0"/>
                <a:cs typeface="Calibri"/>
              </a:rPr>
              <a:t>COP28: The MTR SF will provide important insight and data for the Paris Stock Take related to loss and damage, adaptation, and comprehensive risk management. Building on COP27 and the Sharm </a:t>
            </a:r>
            <a:r>
              <a:rPr lang="en-US" sz="1400" dirty="0" err="1">
                <a:latin typeface="Roboto" pitchFamily="2" charset="0"/>
                <a:ea typeface="Roboto" pitchFamily="2" charset="0"/>
                <a:cs typeface="Calibri"/>
              </a:rPr>
              <a:t>el</a:t>
            </a:r>
            <a:r>
              <a:rPr lang="en-US" sz="1400" dirty="0">
                <a:latin typeface="Roboto" pitchFamily="2" charset="0"/>
                <a:ea typeface="Roboto" pitchFamily="2" charset="0"/>
                <a:cs typeface="Calibri"/>
              </a:rPr>
              <a:t> Sheikh Implementation Plan, this will be a critical  opportunity for a strong message on risk informed (including climate risk) development.</a:t>
            </a:r>
          </a:p>
          <a:p>
            <a:pPr algn="l" rtl="0" fontAlgn="base"/>
            <a:endParaRPr lang="en-US" sz="1400" b="0" i="0" dirty="0">
              <a:solidFill>
                <a:srgbClr val="000000"/>
              </a:solidFill>
              <a:effectLst/>
              <a:latin typeface="Roboto" pitchFamily="2" charset="0"/>
              <a:ea typeface="Roboto" pitchFamily="2" charset="0"/>
            </a:endParaRPr>
          </a:p>
          <a:p>
            <a:pPr algn="l" rtl="0" fontAlgn="base"/>
            <a:r>
              <a:rPr lang="en-US" sz="1400" b="0" i="0" dirty="0">
                <a:solidFill>
                  <a:srgbClr val="000000"/>
                </a:solidFill>
                <a:effectLst/>
                <a:latin typeface="Roboto" pitchFamily="2" charset="0"/>
                <a:ea typeface="Roboto" pitchFamily="2" charset="0"/>
              </a:rPr>
              <a:t>The Summit of the Future is another opportune moment to accelerate Sendai Framework implementation through its integration in development policy and action including through strengthening capacities for foresight and futures literacy. </a:t>
            </a:r>
          </a:p>
          <a:p>
            <a:pPr algn="l" rtl="0" fontAlgn="base"/>
            <a:endParaRPr lang="en-US" sz="1400" b="0" i="0" dirty="0">
              <a:solidFill>
                <a:srgbClr val="000000"/>
              </a:solidFill>
              <a:effectLst/>
              <a:latin typeface="Roboto" pitchFamily="2" charset="0"/>
              <a:ea typeface="Roboto" pitchFamily="2" charset="0"/>
            </a:endParaRPr>
          </a:p>
          <a:p>
            <a:pPr algn="l" rtl="0" fontAlgn="base"/>
            <a:r>
              <a:rPr lang="en-US" sz="1400" b="0" i="0" dirty="0">
                <a:solidFill>
                  <a:srgbClr val="000000"/>
                </a:solidFill>
                <a:effectLst/>
                <a:latin typeface="Roboto" pitchFamily="2" charset="0"/>
                <a:ea typeface="Roboto" pitchFamily="2" charset="0"/>
              </a:rPr>
              <a:t>The lessons learnt from the COVID-19 pandemic for strengthened coordination, coherence and integration between disaster and health risk management systems will be critical in the deliberations at the High-level meetings on Universal Health Coverage and Pandemic Prevention, Preparedness and Response. </a:t>
            </a:r>
          </a:p>
          <a:p>
            <a:pPr algn="l" rtl="0" fontAlgn="base"/>
            <a:endParaRPr lang="en-US" sz="1400" b="0" i="0" dirty="0">
              <a:solidFill>
                <a:srgbClr val="000000"/>
              </a:solidFill>
              <a:effectLst/>
              <a:latin typeface="Roboto" pitchFamily="2" charset="0"/>
              <a:ea typeface="Roboto" pitchFamily="2" charset="0"/>
            </a:endParaRPr>
          </a:p>
          <a:p>
            <a:pPr algn="l" rtl="0" fontAlgn="base"/>
            <a:r>
              <a:rPr lang="en-US" sz="1400" b="0" i="0" dirty="0">
                <a:solidFill>
                  <a:srgbClr val="000000"/>
                </a:solidFill>
                <a:effectLst/>
                <a:latin typeface="Roboto" pitchFamily="2" charset="0"/>
                <a:ea typeface="Roboto" pitchFamily="2" charset="0"/>
              </a:rPr>
              <a:t>The least developed countries, landlocked developing countries and small island developing States continue to face numerous resource and capacity challenges that limit the implementation of their commitment to disaster risk reduction.  </a:t>
            </a:r>
          </a:p>
          <a:p>
            <a:pPr algn="l" rtl="0" fontAlgn="base"/>
            <a:endParaRPr lang="en-US" sz="1400" b="0" i="0" dirty="0">
              <a:solidFill>
                <a:srgbClr val="000000"/>
              </a:solidFill>
              <a:effectLst/>
              <a:latin typeface="Roboto" pitchFamily="2" charset="0"/>
              <a:ea typeface="Roboto" pitchFamily="2" charset="0"/>
            </a:endParaRPr>
          </a:p>
          <a:p>
            <a:pPr algn="l" rtl="0" fontAlgn="base"/>
            <a:r>
              <a:rPr lang="en-US" sz="1400" b="0" i="0" dirty="0">
                <a:solidFill>
                  <a:srgbClr val="000000"/>
                </a:solidFill>
                <a:effectLst/>
                <a:latin typeface="Roboto" pitchFamily="2" charset="0"/>
                <a:ea typeface="Roboto" pitchFamily="2" charset="0"/>
              </a:rPr>
              <a:t>The Doha Programme of Action reflects significant advances towards a risk-informed approach to development. </a:t>
            </a:r>
          </a:p>
          <a:p>
            <a:pPr algn="l" rtl="0" fontAlgn="base"/>
            <a:r>
              <a:rPr lang="en-US" sz="1400" b="0" i="0" dirty="0">
                <a:solidFill>
                  <a:srgbClr val="000000"/>
                </a:solidFill>
                <a:effectLst/>
                <a:latin typeface="Roboto" pitchFamily="2" charset="0"/>
                <a:ea typeface="Roboto" pitchFamily="2" charset="0"/>
              </a:rPr>
              <a:t>The inclusion of DRR in the successor frameworks to the SAMOA Pathway and Vienna Programme of Action can turbocharge development in these groups of countries. T</a:t>
            </a:r>
            <a:r>
              <a:rPr lang="en-US" sz="1400" dirty="0">
                <a:latin typeface="Roboto" pitchFamily="2" charset="0"/>
                <a:ea typeface="Roboto" pitchFamily="2" charset="0"/>
              </a:rPr>
              <a:t>he findings of the MTR SF can help identify SIDS and LLDC-specific priorities and policy guidance for risk-informed development. </a:t>
            </a:r>
          </a:p>
          <a:p>
            <a:pPr algn="l" rtl="0" fontAlgn="base"/>
            <a:r>
              <a:rPr lang="en-US" sz="1400" dirty="0">
                <a:latin typeface="Roboto" pitchFamily="2" charset="0"/>
                <a:ea typeface="Roboto" pitchFamily="2" charset="0"/>
              </a:rPr>
              <a:t>The regional review meetings in 2023 are critical opportunities to promote DRR inclusion and ensure coherence with the implementation and monitoring of the Sendai Framework. </a:t>
            </a:r>
            <a:endParaRPr lang="en-US" sz="1400" b="0" i="0" dirty="0">
              <a:solidFill>
                <a:srgbClr val="000000"/>
              </a:solidFill>
              <a:effectLst/>
              <a:latin typeface="Roboto" pitchFamily="2" charset="0"/>
              <a:ea typeface="Roboto"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8CB188-3BCF-E145-90C3-B097D63711F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041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5" name="Rectangle 4"/>
          <p:cNvSpPr/>
          <p:nvPr userDrawn="1"/>
        </p:nvSpPr>
        <p:spPr>
          <a:xfrm>
            <a:off x="96510" y="81016"/>
            <a:ext cx="12011767" cy="6693925"/>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45715" tIns="22857" rIns="45715" bIns="22857" numCol="1" spcCol="0" rtlCol="0" fromWordArt="0" anchor="ctr" anchorCtr="0" forceAA="0" compatLnSpc="1">
            <a:prstTxWarp prst="textNoShape">
              <a:avLst/>
            </a:prstTxWarp>
            <a:noAutofit/>
          </a:bodyPr>
          <a:lstStyle/>
          <a:p>
            <a:pPr algn="ctr"/>
            <a:endParaRPr lang="en-US" sz="9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2997" y="322072"/>
            <a:ext cx="4016524" cy="2215901"/>
          </a:xfrm>
          <a:prstGeom prst="rect">
            <a:avLst/>
          </a:prstGeom>
        </p:spPr>
      </p:pic>
      <p:sp>
        <p:nvSpPr>
          <p:cNvPr id="9" name="Title 1"/>
          <p:cNvSpPr>
            <a:spLocks noGrp="1"/>
          </p:cNvSpPr>
          <p:nvPr>
            <p:ph type="ctrTitle"/>
          </p:nvPr>
        </p:nvSpPr>
        <p:spPr>
          <a:xfrm>
            <a:off x="1281049" y="2563571"/>
            <a:ext cx="9218963" cy="853961"/>
          </a:xfrm>
          <a:prstGeom prst="rect">
            <a:avLst/>
          </a:prstGeom>
        </p:spPr>
        <p:txBody>
          <a:bodyPr anchor="b"/>
          <a:lstStyle>
            <a:lvl1pPr algn="ctr">
              <a:defRPr sz="3299" b="1">
                <a:solidFill>
                  <a:srgbClr val="4E4C83"/>
                </a:solidFill>
              </a:defRPr>
            </a:lvl1p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559111"/>
            <a:ext cx="9175947" cy="3293343"/>
          </a:xfrm>
          <a:prstGeom prst="rect">
            <a:avLst/>
          </a:prstGeom>
        </p:spPr>
      </p:pic>
      <p:sp>
        <p:nvSpPr>
          <p:cNvPr id="12" name="Subtitle 2"/>
          <p:cNvSpPr>
            <a:spLocks noGrp="1"/>
          </p:cNvSpPr>
          <p:nvPr>
            <p:ph type="subTitle" idx="1"/>
          </p:nvPr>
        </p:nvSpPr>
        <p:spPr>
          <a:xfrm>
            <a:off x="1281049" y="3481598"/>
            <a:ext cx="9218963" cy="408302"/>
          </a:xfrm>
          <a:prstGeom prst="rect">
            <a:avLst/>
          </a:prstGeom>
        </p:spPr>
        <p:txBody>
          <a:bodyPr/>
          <a:lstStyle>
            <a:lvl1pPr marL="0" indent="0" algn="ctr">
              <a:buNone/>
              <a:defRPr sz="2000" b="1">
                <a:solidFill>
                  <a:srgbClr val="4E4C83"/>
                </a:solidFill>
              </a:defRPr>
            </a:lvl1pPr>
            <a:lvl2pPr marL="228554" indent="0" algn="ctr">
              <a:buNone/>
              <a:defRPr sz="1000"/>
            </a:lvl2pPr>
            <a:lvl3pPr marL="457109" indent="0" algn="ctr">
              <a:buNone/>
              <a:defRPr sz="900"/>
            </a:lvl3pPr>
            <a:lvl4pPr marL="685663" indent="0" algn="ctr">
              <a:buNone/>
              <a:defRPr sz="800"/>
            </a:lvl4pPr>
            <a:lvl5pPr marL="914217" indent="0" algn="ctr">
              <a:buNone/>
              <a:defRPr sz="800"/>
            </a:lvl5pPr>
            <a:lvl6pPr marL="1142771" indent="0" algn="ctr">
              <a:buNone/>
              <a:defRPr sz="800"/>
            </a:lvl6pPr>
            <a:lvl7pPr marL="1371326" indent="0" algn="ctr">
              <a:buNone/>
              <a:defRPr sz="800"/>
            </a:lvl7pPr>
            <a:lvl8pPr marL="1599880" indent="0" algn="ctr">
              <a:buNone/>
              <a:defRPr sz="800"/>
            </a:lvl8pPr>
            <a:lvl9pPr marL="1828434" indent="0" algn="ctr">
              <a:buNone/>
              <a:defRPr sz="800"/>
            </a:lvl9pPr>
          </a:lstStyle>
          <a:p>
            <a:r>
              <a:rPr lang="en-US" dirty="0"/>
              <a:t>Click to edit Master subtitle style</a:t>
            </a:r>
          </a:p>
        </p:txBody>
      </p:sp>
    </p:spTree>
    <p:extLst>
      <p:ext uri="{BB962C8B-B14F-4D97-AF65-F5344CB8AC3E}">
        <p14:creationId xmlns:p14="http://schemas.microsoft.com/office/powerpoint/2010/main" val="1824915733"/>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1">
    <p:spTree>
      <p:nvGrpSpPr>
        <p:cNvPr id="1" name=""/>
        <p:cNvGrpSpPr/>
        <p:nvPr/>
      </p:nvGrpSpPr>
      <p:grpSpPr>
        <a:xfrm>
          <a:off x="0" y="0"/>
          <a:ext cx="0" cy="0"/>
          <a:chOff x="0" y="0"/>
          <a:chExt cx="0" cy="0"/>
        </a:xfrm>
      </p:grpSpPr>
      <p:sp>
        <p:nvSpPr>
          <p:cNvPr id="2" name="Oval 1"/>
          <p:cNvSpPr/>
          <p:nvPr userDrawn="1"/>
        </p:nvSpPr>
        <p:spPr>
          <a:xfrm>
            <a:off x="655423" y="1001409"/>
            <a:ext cx="4854388" cy="4854388"/>
          </a:xfrm>
          <a:prstGeom prst="ellipse">
            <a:avLst/>
          </a:prstGeom>
          <a:solidFill>
            <a:srgbClr val="E9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Рисунок 2"/>
          <p:cNvSpPr>
            <a:spLocks noGrp="1"/>
          </p:cNvSpPr>
          <p:nvPr>
            <p:ph type="pic" sz="quarter" idx="15"/>
          </p:nvPr>
        </p:nvSpPr>
        <p:spPr>
          <a:xfrm>
            <a:off x="947763" y="1268712"/>
            <a:ext cx="4320001" cy="4319782"/>
          </a:xfrm>
          <a:prstGeom prst="ellipse">
            <a:avLst/>
          </a:prstGeom>
          <a:solidFill>
            <a:schemeClr val="bg1">
              <a:lumMod val="65000"/>
            </a:schemeClr>
          </a:solidFill>
        </p:spPr>
        <p:txBody>
          <a:bodyPr/>
          <a:lstStyle>
            <a:lvl1pPr>
              <a:defRPr sz="400"/>
            </a:lvl1pPr>
          </a:lstStyle>
          <a:p>
            <a:endParaRPr lang="ru-RU"/>
          </a:p>
        </p:txBody>
      </p:sp>
      <p:sp>
        <p:nvSpPr>
          <p:cNvPr id="14" name="Рисунок 13"/>
          <p:cNvSpPr>
            <a:spLocks noGrp="1"/>
          </p:cNvSpPr>
          <p:nvPr>
            <p:ph type="pic" sz="quarter" idx="16"/>
          </p:nvPr>
        </p:nvSpPr>
        <p:spPr>
          <a:xfrm>
            <a:off x="9789953" y="1268712"/>
            <a:ext cx="2160000" cy="4319782"/>
          </a:xfrm>
          <a:custGeom>
            <a:avLst/>
            <a:gdLst>
              <a:gd name="connsiteX0" fmla="*/ 4320282 w 4320282"/>
              <a:gd name="connsiteY0" fmla="*/ 0 h 8640564"/>
              <a:gd name="connsiteX1" fmla="*/ 4320282 w 4320282"/>
              <a:gd name="connsiteY1" fmla="*/ 8640564 h 8640564"/>
              <a:gd name="connsiteX2" fmla="*/ 0 w 4320282"/>
              <a:gd name="connsiteY2" fmla="*/ 4320282 h 8640564"/>
              <a:gd name="connsiteX3" fmla="*/ 4320282 w 4320282"/>
              <a:gd name="connsiteY3" fmla="*/ 0 h 8640564"/>
            </a:gdLst>
            <a:ahLst/>
            <a:cxnLst>
              <a:cxn ang="0">
                <a:pos x="connsiteX0" y="connsiteY0"/>
              </a:cxn>
              <a:cxn ang="0">
                <a:pos x="connsiteX1" y="connsiteY1"/>
              </a:cxn>
              <a:cxn ang="0">
                <a:pos x="connsiteX2" y="connsiteY2"/>
              </a:cxn>
              <a:cxn ang="0">
                <a:pos x="connsiteX3" y="connsiteY3"/>
              </a:cxn>
            </a:cxnLst>
            <a:rect l="l" t="t" r="r" b="b"/>
            <a:pathLst>
              <a:path w="4320282" h="8640564">
                <a:moveTo>
                  <a:pt x="4320282" y="0"/>
                </a:moveTo>
                <a:lnTo>
                  <a:pt x="4320282" y="8640564"/>
                </a:lnTo>
                <a:cubicBezTo>
                  <a:pt x="1934256" y="8640564"/>
                  <a:pt x="0" y="6706308"/>
                  <a:pt x="0" y="4320282"/>
                </a:cubicBezTo>
                <a:cubicBezTo>
                  <a:pt x="0" y="1934256"/>
                  <a:pt x="1934256" y="0"/>
                  <a:pt x="4320282" y="0"/>
                </a:cubicBezTo>
                <a:close/>
              </a:path>
            </a:pathLst>
          </a:custGeom>
          <a:solidFill>
            <a:schemeClr val="bg1">
              <a:lumMod val="65000"/>
            </a:schemeClr>
          </a:solidFill>
        </p:spPr>
        <p:txBody>
          <a:bodyPr wrap="square">
            <a:noAutofit/>
          </a:bodyPr>
          <a:lstStyle>
            <a:lvl1pPr>
              <a:defRPr sz="400"/>
            </a:lvl1pPr>
          </a:lstStyle>
          <a:p>
            <a:endParaRPr lang="ru-RU"/>
          </a:p>
        </p:txBody>
      </p:sp>
      <p:sp>
        <p:nvSpPr>
          <p:cNvPr id="15" name="Текст 3"/>
          <p:cNvSpPr>
            <a:spLocks noGrp="1"/>
          </p:cNvSpPr>
          <p:nvPr>
            <p:ph type="body" sz="quarter" idx="17" hasCustomPrompt="1"/>
          </p:nvPr>
        </p:nvSpPr>
        <p:spPr>
          <a:xfrm>
            <a:off x="5780001" y="3045238"/>
            <a:ext cx="3739762" cy="2024030"/>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8" name="Заголовок 1"/>
          <p:cNvSpPr>
            <a:spLocks noGrp="1"/>
          </p:cNvSpPr>
          <p:nvPr>
            <p:ph type="title" hasCustomPrompt="1"/>
          </p:nvPr>
        </p:nvSpPr>
        <p:spPr>
          <a:xfrm>
            <a:off x="5780001" y="1671507"/>
            <a:ext cx="3739762"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4E4C83"/>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Tree>
    <p:extLst>
      <p:ext uri="{BB962C8B-B14F-4D97-AF65-F5344CB8AC3E}">
        <p14:creationId xmlns:p14="http://schemas.microsoft.com/office/powerpoint/2010/main" val="1753272135"/>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2">
    <p:spTree>
      <p:nvGrpSpPr>
        <p:cNvPr id="1" name=""/>
        <p:cNvGrpSpPr/>
        <p:nvPr/>
      </p:nvGrpSpPr>
      <p:grpSpPr>
        <a:xfrm>
          <a:off x="0" y="0"/>
          <a:ext cx="0" cy="0"/>
          <a:chOff x="0" y="0"/>
          <a:chExt cx="0" cy="0"/>
        </a:xfrm>
      </p:grpSpPr>
      <p:sp>
        <p:nvSpPr>
          <p:cNvPr id="12" name="Рисунок 2"/>
          <p:cNvSpPr>
            <a:spLocks noGrp="1"/>
          </p:cNvSpPr>
          <p:nvPr>
            <p:ph type="pic" sz="quarter" idx="19"/>
          </p:nvPr>
        </p:nvSpPr>
        <p:spPr>
          <a:xfrm>
            <a:off x="6924038" y="1268712"/>
            <a:ext cx="4320001" cy="4319782"/>
          </a:xfrm>
          <a:prstGeom prst="ellipse">
            <a:avLst/>
          </a:prstGeom>
          <a:solidFill>
            <a:schemeClr val="bg1">
              <a:lumMod val="65000"/>
            </a:schemeClr>
          </a:solidFill>
        </p:spPr>
        <p:txBody>
          <a:bodyPr/>
          <a:lstStyle>
            <a:lvl1pPr>
              <a:defRPr sz="400"/>
            </a:lvl1pPr>
          </a:lstStyle>
          <a:p>
            <a:endParaRPr lang="ru-RU"/>
          </a:p>
        </p:txBody>
      </p:sp>
      <p:sp>
        <p:nvSpPr>
          <p:cNvPr id="16" name="Текст 3"/>
          <p:cNvSpPr>
            <a:spLocks noGrp="1"/>
          </p:cNvSpPr>
          <p:nvPr>
            <p:ph type="body" sz="quarter" idx="20" hasCustomPrompt="1"/>
          </p:nvPr>
        </p:nvSpPr>
        <p:spPr>
          <a:xfrm>
            <a:off x="2657851" y="2888961"/>
            <a:ext cx="3739762" cy="2024030"/>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0" name="Рисунок 19"/>
          <p:cNvSpPr>
            <a:spLocks noGrp="1"/>
          </p:cNvSpPr>
          <p:nvPr>
            <p:ph type="pic" sz="quarter" idx="21"/>
          </p:nvPr>
        </p:nvSpPr>
        <p:spPr>
          <a:xfrm>
            <a:off x="256069" y="1268712"/>
            <a:ext cx="2160000" cy="4319782"/>
          </a:xfrm>
          <a:custGeom>
            <a:avLst/>
            <a:gdLst>
              <a:gd name="connsiteX0" fmla="*/ 0 w 4320282"/>
              <a:gd name="connsiteY0" fmla="*/ 0 h 8640564"/>
              <a:gd name="connsiteX1" fmla="*/ 4320282 w 4320282"/>
              <a:gd name="connsiteY1" fmla="*/ 4320282 h 8640564"/>
              <a:gd name="connsiteX2" fmla="*/ 0 w 4320282"/>
              <a:gd name="connsiteY2" fmla="*/ 8640564 h 8640564"/>
            </a:gdLst>
            <a:ahLst/>
            <a:cxnLst>
              <a:cxn ang="0">
                <a:pos x="connsiteX0" y="connsiteY0"/>
              </a:cxn>
              <a:cxn ang="0">
                <a:pos x="connsiteX1" y="connsiteY1"/>
              </a:cxn>
              <a:cxn ang="0">
                <a:pos x="connsiteX2" y="connsiteY2"/>
              </a:cxn>
            </a:cxnLst>
            <a:rect l="l" t="t" r="r" b="b"/>
            <a:pathLst>
              <a:path w="4320282" h="8640564">
                <a:moveTo>
                  <a:pt x="0" y="0"/>
                </a:moveTo>
                <a:cubicBezTo>
                  <a:pt x="2386026" y="0"/>
                  <a:pt x="4320282" y="1934256"/>
                  <a:pt x="4320282" y="4320282"/>
                </a:cubicBezTo>
                <a:cubicBezTo>
                  <a:pt x="4320282" y="6706308"/>
                  <a:pt x="2386026" y="8640564"/>
                  <a:pt x="0" y="8640564"/>
                </a:cubicBezTo>
                <a:close/>
              </a:path>
            </a:pathLst>
          </a:custGeom>
          <a:solidFill>
            <a:schemeClr val="bg1">
              <a:lumMod val="65000"/>
            </a:schemeClr>
          </a:solidFill>
        </p:spPr>
        <p:txBody>
          <a:bodyPr wrap="square">
            <a:noAutofit/>
          </a:bodyPr>
          <a:lstStyle>
            <a:lvl1pPr>
              <a:defRPr sz="400"/>
            </a:lvl1pPr>
          </a:lstStyle>
          <a:p>
            <a:endParaRPr lang="ru-RU"/>
          </a:p>
        </p:txBody>
      </p:sp>
      <p:sp>
        <p:nvSpPr>
          <p:cNvPr id="6" name="Заголовок 1"/>
          <p:cNvSpPr>
            <a:spLocks noGrp="1"/>
          </p:cNvSpPr>
          <p:nvPr>
            <p:ph type="title" hasCustomPrompt="1"/>
          </p:nvPr>
        </p:nvSpPr>
        <p:spPr>
          <a:xfrm>
            <a:off x="2657851" y="1405856"/>
            <a:ext cx="3739762"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Tree>
    <p:extLst>
      <p:ext uri="{BB962C8B-B14F-4D97-AF65-F5344CB8AC3E}">
        <p14:creationId xmlns:p14="http://schemas.microsoft.com/office/powerpoint/2010/main" val="163081407"/>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4">
    <p:spTree>
      <p:nvGrpSpPr>
        <p:cNvPr id="1" name=""/>
        <p:cNvGrpSpPr/>
        <p:nvPr/>
      </p:nvGrpSpPr>
      <p:grpSpPr>
        <a:xfrm>
          <a:off x="0" y="0"/>
          <a:ext cx="0" cy="0"/>
          <a:chOff x="0" y="0"/>
          <a:chExt cx="0" cy="0"/>
        </a:xfrm>
      </p:grpSpPr>
      <p:sp>
        <p:nvSpPr>
          <p:cNvPr id="8" name="Заголовок 1"/>
          <p:cNvSpPr>
            <a:spLocks noGrp="1"/>
          </p:cNvSpPr>
          <p:nvPr>
            <p:ph type="title" hasCustomPrompt="1"/>
          </p:nvPr>
        </p:nvSpPr>
        <p:spPr>
          <a:xfrm>
            <a:off x="7206272" y="1197011"/>
            <a:ext cx="4275757" cy="1187994"/>
          </a:xfrm>
          <a:prstGeom prst="rect">
            <a:avLst/>
          </a:prstGeom>
        </p:spPr>
        <p:txBody>
          <a:bodyPr>
            <a:noAutofit/>
          </a:bodyPr>
          <a:lstStyle>
            <a:lvl1pPr marL="0" marR="0" indent="0" algn="r"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
        <p:nvSpPr>
          <p:cNvPr id="14" name="Текст 3"/>
          <p:cNvSpPr>
            <a:spLocks noGrp="1"/>
          </p:cNvSpPr>
          <p:nvPr>
            <p:ph type="body" sz="quarter" idx="12" hasCustomPrompt="1"/>
          </p:nvPr>
        </p:nvSpPr>
        <p:spPr>
          <a:xfrm>
            <a:off x="7206272" y="2571353"/>
            <a:ext cx="4275757" cy="3124806"/>
          </a:xfrm>
          <a:prstGeom prst="rect">
            <a:avLst/>
          </a:prstGeom>
        </p:spPr>
        <p:txBody>
          <a:bodyPr numCol="1" spcCol="1080000"/>
          <a:lstStyle>
            <a:lvl1pPr algn="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9" name="Рисунок 12"/>
          <p:cNvSpPr>
            <a:spLocks noGrp="1"/>
          </p:cNvSpPr>
          <p:nvPr>
            <p:ph type="pic" sz="quarter" idx="27"/>
          </p:nvPr>
        </p:nvSpPr>
        <p:spPr>
          <a:xfrm>
            <a:off x="242047" y="842200"/>
            <a:ext cx="5340363" cy="4853959"/>
          </a:xfrm>
          <a:custGeom>
            <a:avLst/>
            <a:gdLst>
              <a:gd name="connsiteX0" fmla="*/ 1 w 10681421"/>
              <a:gd name="connsiteY0" fmla="*/ 0 h 9709042"/>
              <a:gd name="connsiteX1" fmla="*/ 5826901 w 10681421"/>
              <a:gd name="connsiteY1" fmla="*/ 0 h 9709042"/>
              <a:gd name="connsiteX2" fmla="*/ 10681421 w 10681421"/>
              <a:gd name="connsiteY2" fmla="*/ 4854521 h 9709042"/>
              <a:gd name="connsiteX3" fmla="*/ 5826901 w 10681421"/>
              <a:gd name="connsiteY3" fmla="*/ 9709042 h 9709042"/>
              <a:gd name="connsiteX4" fmla="*/ 1 w 10681421"/>
              <a:gd name="connsiteY4" fmla="*/ 9709042 h 9709042"/>
              <a:gd name="connsiteX5" fmla="*/ 1 w 10681421"/>
              <a:gd name="connsiteY5" fmla="*/ 8712967 h 9709042"/>
              <a:gd name="connsiteX6" fmla="*/ 0 w 10681421"/>
              <a:gd name="connsiteY6" fmla="*/ 8712967 h 9709042"/>
              <a:gd name="connsiteX7" fmla="*/ 0 w 10681421"/>
              <a:gd name="connsiteY7" fmla="*/ 1944216 h 9709042"/>
              <a:gd name="connsiteX8" fmla="*/ 1 w 10681421"/>
              <a:gd name="connsiteY8" fmla="*/ 1944216 h 97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1421" h="9709042">
                <a:moveTo>
                  <a:pt x="1" y="0"/>
                </a:moveTo>
                <a:lnTo>
                  <a:pt x="5826901" y="0"/>
                </a:lnTo>
                <a:cubicBezTo>
                  <a:pt x="8507979" y="0"/>
                  <a:pt x="10681421" y="2173443"/>
                  <a:pt x="10681421" y="4854521"/>
                </a:cubicBezTo>
                <a:cubicBezTo>
                  <a:pt x="10681421" y="7535598"/>
                  <a:pt x="8507979" y="9709042"/>
                  <a:pt x="5826901" y="9709042"/>
                </a:cubicBezTo>
                <a:lnTo>
                  <a:pt x="1" y="9709042"/>
                </a:lnTo>
                <a:lnTo>
                  <a:pt x="1" y="8712967"/>
                </a:lnTo>
                <a:lnTo>
                  <a:pt x="0" y="8712967"/>
                </a:lnTo>
                <a:lnTo>
                  <a:pt x="0" y="1944216"/>
                </a:lnTo>
                <a:lnTo>
                  <a:pt x="1" y="1944216"/>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400" b="1">
                <a:solidFill>
                  <a:schemeClr val="lt1"/>
                </a:solidFill>
              </a:defRPr>
            </a:lvl1pPr>
          </a:lstStyle>
          <a:p>
            <a:pPr lvl="0" algn="ctr"/>
            <a:endParaRPr lang="en-US" dirty="0"/>
          </a:p>
        </p:txBody>
      </p:sp>
    </p:spTree>
    <p:extLst>
      <p:ext uri="{BB962C8B-B14F-4D97-AF65-F5344CB8AC3E}">
        <p14:creationId xmlns:p14="http://schemas.microsoft.com/office/powerpoint/2010/main" val="2194363408"/>
      </p:ext>
    </p:extLst>
  </p:cSld>
  <p:clrMapOvr>
    <a:masterClrMapping/>
  </p:clrMapOvr>
  <p:extLst>
    <p:ext uri="{DCECCB84-F9BA-43D5-87BE-67443E8EF086}">
      <p15:sldGuideLst xmlns:p15="http://schemas.microsoft.com/office/powerpoint/2012/main">
        <p15:guide id="1" orient="horz" pos="4321">
          <p15:clr>
            <a:srgbClr val="FBAE40"/>
          </p15:clr>
        </p15:guide>
        <p15:guide id="2" pos="76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5">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776195" y="1197011"/>
            <a:ext cx="4275757"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
        <p:nvSpPr>
          <p:cNvPr id="15" name="Рисунок 14"/>
          <p:cNvSpPr>
            <a:spLocks noGrp="1"/>
          </p:cNvSpPr>
          <p:nvPr>
            <p:ph type="pic" sz="quarter" idx="28"/>
          </p:nvPr>
        </p:nvSpPr>
        <p:spPr>
          <a:xfrm>
            <a:off x="6608880" y="1001623"/>
            <a:ext cx="5340363" cy="4853959"/>
          </a:xfrm>
          <a:custGeom>
            <a:avLst/>
            <a:gdLst>
              <a:gd name="connsiteX0" fmla="*/ 4854519 w 10681421"/>
              <a:gd name="connsiteY0" fmla="*/ 0 h 9709042"/>
              <a:gd name="connsiteX1" fmla="*/ 10681419 w 10681421"/>
              <a:gd name="connsiteY1" fmla="*/ 0 h 9709042"/>
              <a:gd name="connsiteX2" fmla="*/ 10681419 w 10681421"/>
              <a:gd name="connsiteY2" fmla="*/ 996075 h 9709042"/>
              <a:gd name="connsiteX3" fmla="*/ 10681421 w 10681421"/>
              <a:gd name="connsiteY3" fmla="*/ 996075 h 9709042"/>
              <a:gd name="connsiteX4" fmla="*/ 10681421 w 10681421"/>
              <a:gd name="connsiteY4" fmla="*/ 7764826 h 9709042"/>
              <a:gd name="connsiteX5" fmla="*/ 10681419 w 10681421"/>
              <a:gd name="connsiteY5" fmla="*/ 7764826 h 9709042"/>
              <a:gd name="connsiteX6" fmla="*/ 10681419 w 10681421"/>
              <a:gd name="connsiteY6" fmla="*/ 9709042 h 9709042"/>
              <a:gd name="connsiteX7" fmla="*/ 4854519 w 10681421"/>
              <a:gd name="connsiteY7" fmla="*/ 9709042 h 9709042"/>
              <a:gd name="connsiteX8" fmla="*/ 0 w 10681421"/>
              <a:gd name="connsiteY8" fmla="*/ 4854521 h 9709042"/>
              <a:gd name="connsiteX9" fmla="*/ 4854519 w 10681421"/>
              <a:gd name="connsiteY9" fmla="*/ 0 h 97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1421" h="9709042">
                <a:moveTo>
                  <a:pt x="4854519" y="0"/>
                </a:moveTo>
                <a:lnTo>
                  <a:pt x="10681419" y="0"/>
                </a:lnTo>
                <a:lnTo>
                  <a:pt x="10681419" y="996075"/>
                </a:lnTo>
                <a:lnTo>
                  <a:pt x="10681421" y="996075"/>
                </a:lnTo>
                <a:lnTo>
                  <a:pt x="10681421" y="7764826"/>
                </a:lnTo>
                <a:lnTo>
                  <a:pt x="10681419" y="7764826"/>
                </a:lnTo>
                <a:lnTo>
                  <a:pt x="10681419" y="9709042"/>
                </a:lnTo>
                <a:lnTo>
                  <a:pt x="4854519" y="9709042"/>
                </a:lnTo>
                <a:cubicBezTo>
                  <a:pt x="2173442" y="9709042"/>
                  <a:pt x="0" y="7535599"/>
                  <a:pt x="0" y="4854521"/>
                </a:cubicBezTo>
                <a:cubicBezTo>
                  <a:pt x="0" y="2173444"/>
                  <a:pt x="2173442" y="0"/>
                  <a:pt x="4854519" y="0"/>
                </a:cubicBezTo>
                <a:close/>
              </a:path>
            </a:pathLst>
          </a:custGeom>
          <a:solidFill>
            <a:schemeClr val="bg1">
              <a:lumMod val="65000"/>
            </a:schemeClr>
          </a:solidFill>
          <a:ln>
            <a:solidFill>
              <a:srgbClr val="FFC000"/>
            </a:solidFill>
          </a:ln>
        </p:spPr>
        <p:txBody>
          <a:bodyPr wrap="square">
            <a:noAutofit/>
          </a:bodyPr>
          <a:lstStyle>
            <a:lvl1pPr marL="0" indent="0">
              <a:buNone/>
              <a:defRPr sz="400"/>
            </a:lvl1pPr>
          </a:lstStyle>
          <a:p>
            <a:endParaRPr lang="ru-RU" dirty="0"/>
          </a:p>
        </p:txBody>
      </p:sp>
      <p:sp>
        <p:nvSpPr>
          <p:cNvPr id="21" name="Текст 3"/>
          <p:cNvSpPr>
            <a:spLocks noGrp="1"/>
          </p:cNvSpPr>
          <p:nvPr>
            <p:ph type="body" sz="quarter" idx="29" hasCustomPrompt="1"/>
          </p:nvPr>
        </p:nvSpPr>
        <p:spPr>
          <a:xfrm>
            <a:off x="776195" y="2657078"/>
            <a:ext cx="4275757" cy="2800747"/>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2301128412"/>
      </p:ext>
    </p:extLst>
  </p:cSld>
  <p:clrMapOvr>
    <a:masterClrMapping/>
  </p:clrMapOvr>
  <p:extLst>
    <p:ext uri="{DCECCB84-F9BA-43D5-87BE-67443E8EF086}">
      <p15:sldGuideLst xmlns:p15="http://schemas.microsoft.com/office/powerpoint/2012/main">
        <p15:guide id="1" orient="horz" pos="4321">
          <p15:clr>
            <a:srgbClr val="FBAE40"/>
          </p15:clr>
        </p15:guide>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6">
    <p:spTree>
      <p:nvGrpSpPr>
        <p:cNvPr id="1" name=""/>
        <p:cNvGrpSpPr/>
        <p:nvPr/>
      </p:nvGrpSpPr>
      <p:grpSpPr>
        <a:xfrm>
          <a:off x="0" y="0"/>
          <a:ext cx="0" cy="0"/>
          <a:chOff x="0" y="0"/>
          <a:chExt cx="0" cy="0"/>
        </a:xfrm>
      </p:grpSpPr>
      <p:sp>
        <p:nvSpPr>
          <p:cNvPr id="17" name="Рисунок 16"/>
          <p:cNvSpPr>
            <a:spLocks noGrp="1"/>
          </p:cNvSpPr>
          <p:nvPr>
            <p:ph type="pic" sz="quarter" idx="17"/>
          </p:nvPr>
        </p:nvSpPr>
        <p:spPr>
          <a:xfrm>
            <a:off x="242047" y="228600"/>
            <a:ext cx="6118412" cy="6051176"/>
          </a:xfrm>
          <a:custGeom>
            <a:avLst/>
            <a:gdLst>
              <a:gd name="connsiteX0" fmla="*/ 0 w 12220357"/>
              <a:gd name="connsiteY0" fmla="*/ 0 h 12619434"/>
              <a:gd name="connsiteX1" fmla="*/ 9706045 w 12220357"/>
              <a:gd name="connsiteY1" fmla="*/ 0 h 12619434"/>
              <a:gd name="connsiteX2" fmla="*/ 9794905 w 12220357"/>
              <a:gd name="connsiteY2" fmla="*/ 102571 h 12619434"/>
              <a:gd name="connsiteX3" fmla="*/ 12220357 w 12220357"/>
              <a:gd name="connsiteY3" fmla="*/ 6858000 h 12619434"/>
              <a:gd name="connsiteX4" fmla="*/ 10682635 w 12220357"/>
              <a:gd name="connsiteY4" fmla="*/ 12364957 h 12619434"/>
              <a:gd name="connsiteX5" fmla="*/ 10519471 w 12220357"/>
              <a:gd name="connsiteY5" fmla="*/ 12619434 h 12619434"/>
              <a:gd name="connsiteX6" fmla="*/ 0 w 12220357"/>
              <a:gd name="connsiteY6" fmla="*/ 12619434 h 1261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0357" h="12619434">
                <a:moveTo>
                  <a:pt x="0" y="0"/>
                </a:moveTo>
                <a:lnTo>
                  <a:pt x="9706045" y="0"/>
                </a:lnTo>
                <a:lnTo>
                  <a:pt x="9794905" y="102571"/>
                </a:lnTo>
                <a:cubicBezTo>
                  <a:pt x="11310135" y="1938367"/>
                  <a:pt x="12220357" y="4291901"/>
                  <a:pt x="12220357" y="6858000"/>
                </a:cubicBezTo>
                <a:cubicBezTo>
                  <a:pt x="12220357" y="8874221"/>
                  <a:pt x="11658435" y="10759216"/>
                  <a:pt x="10682635" y="12364957"/>
                </a:cubicBezTo>
                <a:lnTo>
                  <a:pt x="10519471" y="12619434"/>
                </a:lnTo>
                <a:lnTo>
                  <a:pt x="0" y="12619434"/>
                </a:lnTo>
                <a:close/>
              </a:path>
            </a:pathLst>
          </a:custGeom>
          <a:solidFill>
            <a:schemeClr val="bg1">
              <a:lumMod val="65000"/>
            </a:schemeClr>
          </a:solidFill>
        </p:spPr>
        <p:txBody>
          <a:bodyPr wrap="square">
            <a:noAutofit/>
          </a:bodyPr>
          <a:lstStyle>
            <a:lvl1pPr>
              <a:defRPr sz="400"/>
            </a:lvl1pPr>
          </a:lstStyle>
          <a:p>
            <a:endParaRPr lang="ru-RU"/>
          </a:p>
        </p:txBody>
      </p:sp>
      <p:sp>
        <p:nvSpPr>
          <p:cNvPr id="13" name="Рисунок 12"/>
          <p:cNvSpPr>
            <a:spLocks noGrp="1"/>
          </p:cNvSpPr>
          <p:nvPr>
            <p:ph type="pic" sz="quarter" idx="16"/>
          </p:nvPr>
        </p:nvSpPr>
        <p:spPr>
          <a:xfrm>
            <a:off x="10032000" y="1268712"/>
            <a:ext cx="2160000" cy="4319782"/>
          </a:xfrm>
          <a:custGeom>
            <a:avLst/>
            <a:gdLst>
              <a:gd name="connsiteX0" fmla="*/ 4320282 w 4320282"/>
              <a:gd name="connsiteY0" fmla="*/ 0 h 8640564"/>
              <a:gd name="connsiteX1" fmla="*/ 4320282 w 4320282"/>
              <a:gd name="connsiteY1" fmla="*/ 8640564 h 8640564"/>
              <a:gd name="connsiteX2" fmla="*/ 0 w 4320282"/>
              <a:gd name="connsiteY2" fmla="*/ 4320282 h 8640564"/>
              <a:gd name="connsiteX3" fmla="*/ 4320282 w 4320282"/>
              <a:gd name="connsiteY3" fmla="*/ 0 h 8640564"/>
            </a:gdLst>
            <a:ahLst/>
            <a:cxnLst>
              <a:cxn ang="0">
                <a:pos x="connsiteX0" y="connsiteY0"/>
              </a:cxn>
              <a:cxn ang="0">
                <a:pos x="connsiteX1" y="connsiteY1"/>
              </a:cxn>
              <a:cxn ang="0">
                <a:pos x="connsiteX2" y="connsiteY2"/>
              </a:cxn>
              <a:cxn ang="0">
                <a:pos x="connsiteX3" y="connsiteY3"/>
              </a:cxn>
            </a:cxnLst>
            <a:rect l="l" t="t" r="r" b="b"/>
            <a:pathLst>
              <a:path w="4320282" h="8640564">
                <a:moveTo>
                  <a:pt x="4320282" y="0"/>
                </a:moveTo>
                <a:lnTo>
                  <a:pt x="4320282" y="8640564"/>
                </a:lnTo>
                <a:cubicBezTo>
                  <a:pt x="1934256" y="8640564"/>
                  <a:pt x="0" y="6706308"/>
                  <a:pt x="0" y="4320282"/>
                </a:cubicBezTo>
                <a:cubicBezTo>
                  <a:pt x="0" y="1934256"/>
                  <a:pt x="1934256" y="0"/>
                  <a:pt x="4320282" y="0"/>
                </a:cubicBezTo>
                <a:close/>
              </a:path>
            </a:pathLst>
          </a:custGeom>
          <a:solidFill>
            <a:schemeClr val="bg1">
              <a:lumMod val="65000"/>
            </a:schemeClr>
          </a:solidFill>
        </p:spPr>
        <p:txBody>
          <a:bodyPr wrap="square">
            <a:noAutofit/>
          </a:bodyPr>
          <a:lstStyle>
            <a:lvl1pPr>
              <a:defRPr sz="400"/>
            </a:lvl1pPr>
          </a:lstStyle>
          <a:p>
            <a:endParaRPr lang="ru-RU"/>
          </a:p>
        </p:txBody>
      </p:sp>
      <p:sp>
        <p:nvSpPr>
          <p:cNvPr id="19" name="Заголовок 1"/>
          <p:cNvSpPr>
            <a:spLocks noGrp="1"/>
          </p:cNvSpPr>
          <p:nvPr>
            <p:ph type="title" hasCustomPrompt="1"/>
          </p:nvPr>
        </p:nvSpPr>
        <p:spPr>
          <a:xfrm>
            <a:off x="5761467" y="2834606"/>
            <a:ext cx="3739762" cy="1187994"/>
          </a:xfrm>
          <a:prstGeom prst="rect">
            <a:avLst/>
          </a:prstGeom>
          <a:effectLst/>
        </p:spPr>
        <p:txBody>
          <a:bodyPr>
            <a:noAutofit/>
          </a:bodyPr>
          <a:lstStyle>
            <a:lvl1pPr marL="0" marR="0" indent="0" algn="r" defTabSz="1219017" rtl="0" eaLnBrk="1" fontAlgn="auto" latinLnBrk="0" hangingPunct="1">
              <a:lnSpc>
                <a:spcPct val="100000"/>
              </a:lnSpc>
              <a:spcBef>
                <a:spcPct val="0"/>
              </a:spcBef>
              <a:spcAft>
                <a:spcPts val="0"/>
              </a:spcAft>
              <a:buClrTx/>
              <a:buSzTx/>
              <a:buFontTx/>
              <a:buNone/>
              <a:tabLst>
                <a:tab pos="1820498" algn="l"/>
              </a:tabLst>
              <a:defRPr lang="ru-RU" sz="3600"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Tree>
    <p:extLst>
      <p:ext uri="{BB962C8B-B14F-4D97-AF65-F5344CB8AC3E}">
        <p14:creationId xmlns:p14="http://schemas.microsoft.com/office/powerpoint/2010/main" val="1218621241"/>
      </p:ext>
    </p:extLst>
  </p:cSld>
  <p:clrMapOvr>
    <a:masterClrMapping/>
  </p:clrMapOvr>
  <p:extLst>
    <p:ext uri="{DCECCB84-F9BA-43D5-87BE-67443E8EF086}">
      <p15:sldGuideLst xmlns:p15="http://schemas.microsoft.com/office/powerpoint/2012/main">
        <p15:guide id="1" orient="horz" pos="4321">
          <p15:clr>
            <a:srgbClr val="FBAE40"/>
          </p15:clr>
        </p15:guide>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7">
    <p:spTree>
      <p:nvGrpSpPr>
        <p:cNvPr id="1" name=""/>
        <p:cNvGrpSpPr/>
        <p:nvPr/>
      </p:nvGrpSpPr>
      <p:grpSpPr>
        <a:xfrm>
          <a:off x="0" y="0"/>
          <a:ext cx="0" cy="0"/>
          <a:chOff x="0" y="0"/>
          <a:chExt cx="0" cy="0"/>
        </a:xfrm>
      </p:grpSpPr>
      <p:sp>
        <p:nvSpPr>
          <p:cNvPr id="29" name="Заголовок 1"/>
          <p:cNvSpPr>
            <a:spLocks noGrp="1"/>
          </p:cNvSpPr>
          <p:nvPr>
            <p:ph type="title" hasCustomPrompt="1"/>
          </p:nvPr>
        </p:nvSpPr>
        <p:spPr>
          <a:xfrm>
            <a:off x="7742267" y="1197011"/>
            <a:ext cx="3739762" cy="1187994"/>
          </a:xfrm>
          <a:prstGeom prst="rect">
            <a:avLst/>
          </a:prstGeom>
        </p:spPr>
        <p:txBody>
          <a:bodyPr>
            <a:noAutofit/>
          </a:bodyPr>
          <a:lstStyle>
            <a:lvl1pPr marL="0" marR="0" indent="0" algn="r"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
        <p:nvSpPr>
          <p:cNvPr id="30" name="Текст 3"/>
          <p:cNvSpPr>
            <a:spLocks noGrp="1"/>
          </p:cNvSpPr>
          <p:nvPr>
            <p:ph type="body" sz="quarter" idx="12" hasCustomPrompt="1"/>
          </p:nvPr>
        </p:nvSpPr>
        <p:spPr>
          <a:xfrm>
            <a:off x="6543675" y="2599928"/>
            <a:ext cx="4938354" cy="2857897"/>
          </a:xfrm>
          <a:prstGeom prst="rect">
            <a:avLst/>
          </a:prstGeom>
        </p:spPr>
        <p:txBody>
          <a:bodyPr numCol="1" spcCol="1080000"/>
          <a:lstStyle>
            <a:lvl1pPr algn="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5" name="Рисунок 40"/>
          <p:cNvSpPr>
            <a:spLocks noGrp="1"/>
          </p:cNvSpPr>
          <p:nvPr>
            <p:ph type="pic" sz="quarter" idx="46"/>
          </p:nvPr>
        </p:nvSpPr>
        <p:spPr>
          <a:xfrm>
            <a:off x="898372" y="829103"/>
            <a:ext cx="4977993" cy="4859003"/>
          </a:xfrm>
          <a:prstGeom prst="roundRect">
            <a:avLst/>
          </a:prstGeom>
          <a:solidFill>
            <a:schemeClr val="bg1">
              <a:lumMod val="65000"/>
            </a:schemeClr>
          </a:solidFill>
        </p:spPr>
        <p:txBody>
          <a:bodyPr wrap="square">
            <a:noAutofit/>
          </a:bodyPr>
          <a:lstStyle>
            <a:lvl1pPr>
              <a:defRPr sz="400"/>
            </a:lvl1pPr>
          </a:lstStyle>
          <a:p>
            <a:endParaRPr lang="ru-RU"/>
          </a:p>
        </p:txBody>
      </p:sp>
    </p:spTree>
    <p:extLst>
      <p:ext uri="{BB962C8B-B14F-4D97-AF65-F5344CB8AC3E}">
        <p14:creationId xmlns:p14="http://schemas.microsoft.com/office/powerpoint/2010/main" val="4219010042"/>
      </p:ext>
    </p:extLst>
  </p:cSld>
  <p:clrMapOvr>
    <a:masterClrMapping/>
  </p:clrMapOvr>
  <p:extLst>
    <p:ext uri="{DCECCB84-F9BA-43D5-87BE-67443E8EF086}">
      <p15:sldGuideLst xmlns:p15="http://schemas.microsoft.com/office/powerpoint/2012/main">
        <p15:guide id="1" orient="horz" pos="4321">
          <p15:clr>
            <a:srgbClr val="FBAE40"/>
          </p15:clr>
        </p15:guide>
        <p15:guide id="2" pos="76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8">
    <p:spTree>
      <p:nvGrpSpPr>
        <p:cNvPr id="1" name=""/>
        <p:cNvGrpSpPr/>
        <p:nvPr/>
      </p:nvGrpSpPr>
      <p:grpSpPr>
        <a:xfrm>
          <a:off x="0" y="0"/>
          <a:ext cx="0" cy="0"/>
          <a:chOff x="0" y="0"/>
          <a:chExt cx="0" cy="0"/>
        </a:xfrm>
      </p:grpSpPr>
      <p:sp>
        <p:nvSpPr>
          <p:cNvPr id="14" name="Заголовок 1"/>
          <p:cNvSpPr>
            <a:spLocks noGrp="1"/>
          </p:cNvSpPr>
          <p:nvPr>
            <p:ph type="title" hasCustomPrompt="1"/>
          </p:nvPr>
        </p:nvSpPr>
        <p:spPr>
          <a:xfrm>
            <a:off x="1211733" y="1237352"/>
            <a:ext cx="4275757"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
        <p:nvSpPr>
          <p:cNvPr id="11" name="Текст 3"/>
          <p:cNvSpPr>
            <a:spLocks noGrp="1"/>
          </p:cNvSpPr>
          <p:nvPr>
            <p:ph type="body" sz="quarter" idx="16" hasCustomPrompt="1"/>
          </p:nvPr>
        </p:nvSpPr>
        <p:spPr>
          <a:xfrm>
            <a:off x="5797179" y="1237352"/>
            <a:ext cx="5592479" cy="4612119"/>
          </a:xfrm>
          <a:prstGeom prst="rect">
            <a:avLst/>
          </a:prstGeom>
        </p:spPr>
        <p:txBody>
          <a:bodyPr numCol="1" spcCol="1080000"/>
          <a:lstStyle>
            <a:lvl1pPr algn="r">
              <a:lnSpc>
                <a:spcPct val="130000"/>
              </a:lnSpc>
              <a:defRPr lang="en-US" sz="1200" b="0" i="0" baseline="0" dirty="0">
                <a:solidFill>
                  <a:schemeClr val="bg1"/>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2524039273"/>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9">
    <p:spTree>
      <p:nvGrpSpPr>
        <p:cNvPr id="1" name=""/>
        <p:cNvGrpSpPr/>
        <p:nvPr/>
      </p:nvGrpSpPr>
      <p:grpSpPr>
        <a:xfrm>
          <a:off x="0" y="0"/>
          <a:ext cx="0" cy="0"/>
          <a:chOff x="0" y="0"/>
          <a:chExt cx="0" cy="0"/>
        </a:xfrm>
      </p:grpSpPr>
      <p:sp>
        <p:nvSpPr>
          <p:cNvPr id="10" name="Рисунок 2"/>
          <p:cNvSpPr>
            <a:spLocks noGrp="1"/>
          </p:cNvSpPr>
          <p:nvPr>
            <p:ph type="pic" sz="quarter" idx="15"/>
          </p:nvPr>
        </p:nvSpPr>
        <p:spPr>
          <a:xfrm>
            <a:off x="3054031" y="298643"/>
            <a:ext cx="5807581" cy="5940792"/>
          </a:xfrm>
          <a:prstGeom prst="ellipse">
            <a:avLst/>
          </a:prstGeom>
          <a:solidFill>
            <a:schemeClr val="bg1">
              <a:lumMod val="75000"/>
            </a:schemeClr>
          </a:solidFill>
        </p:spPr>
        <p:txBody>
          <a:bodyPr/>
          <a:lstStyle>
            <a:lvl1pPr>
              <a:defRPr sz="400"/>
            </a:lvl1pPr>
          </a:lstStyle>
          <a:p>
            <a:endParaRPr lang="ru-RU"/>
          </a:p>
        </p:txBody>
      </p:sp>
      <p:sp>
        <p:nvSpPr>
          <p:cNvPr id="9" name="Полилиния 8"/>
          <p:cNvSpPr/>
          <p:nvPr userDrawn="1"/>
        </p:nvSpPr>
        <p:spPr>
          <a:xfrm rot="10800000">
            <a:off x="8459579" y="3467686"/>
            <a:ext cx="3732421" cy="3390314"/>
          </a:xfrm>
          <a:custGeom>
            <a:avLst/>
            <a:gdLst>
              <a:gd name="connsiteX0" fmla="*/ 1583601 w 7465328"/>
              <a:gd name="connsiteY0" fmla="*/ 0 h 6781413"/>
              <a:gd name="connsiteX1" fmla="*/ 5881728 w 7465328"/>
              <a:gd name="connsiteY1" fmla="*/ 0 h 6781413"/>
              <a:gd name="connsiteX2" fmla="*/ 6106984 w 7465328"/>
              <a:gd name="connsiteY2" fmla="*/ 168444 h 6781413"/>
              <a:gd name="connsiteX3" fmla="*/ 7465328 w 7465328"/>
              <a:gd name="connsiteY3" fmla="*/ 3048749 h 6781413"/>
              <a:gd name="connsiteX4" fmla="*/ 3732664 w 7465328"/>
              <a:gd name="connsiteY4" fmla="*/ 6781413 h 6781413"/>
              <a:gd name="connsiteX5" fmla="*/ 0 w 7465328"/>
              <a:gd name="connsiteY5" fmla="*/ 3048749 h 6781413"/>
              <a:gd name="connsiteX6" fmla="*/ 1358343 w 7465328"/>
              <a:gd name="connsiteY6" fmla="*/ 168444 h 67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5328" h="6781413">
                <a:moveTo>
                  <a:pt x="1583601" y="0"/>
                </a:moveTo>
                <a:lnTo>
                  <a:pt x="5881728" y="0"/>
                </a:lnTo>
                <a:lnTo>
                  <a:pt x="6106984" y="168444"/>
                </a:lnTo>
                <a:cubicBezTo>
                  <a:pt x="6936558" y="853070"/>
                  <a:pt x="7465328" y="1889159"/>
                  <a:pt x="7465328" y="3048749"/>
                </a:cubicBezTo>
                <a:cubicBezTo>
                  <a:pt x="7465328" y="5110242"/>
                  <a:pt x="5794156" y="6781413"/>
                  <a:pt x="3732664" y="6781413"/>
                </a:cubicBezTo>
                <a:cubicBezTo>
                  <a:pt x="1671171" y="6781413"/>
                  <a:pt x="0" y="5110242"/>
                  <a:pt x="0" y="3048749"/>
                </a:cubicBezTo>
                <a:cubicBezTo>
                  <a:pt x="0" y="1889159"/>
                  <a:pt x="528769" y="853070"/>
                  <a:pt x="1358343" y="168444"/>
                </a:cubicBezTo>
                <a:close/>
              </a:path>
            </a:pathLst>
          </a:custGeom>
          <a:solidFill>
            <a:srgbClr val="E9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4" name="Заголовок 1"/>
          <p:cNvSpPr>
            <a:spLocks noGrp="1"/>
          </p:cNvSpPr>
          <p:nvPr>
            <p:ph type="title" hasCustomPrompt="1"/>
          </p:nvPr>
        </p:nvSpPr>
        <p:spPr>
          <a:xfrm>
            <a:off x="7536327" y="4679861"/>
            <a:ext cx="4275757" cy="1187994"/>
          </a:xfrm>
          <a:prstGeom prst="rect">
            <a:avLst/>
          </a:prstGeom>
        </p:spPr>
        <p:txBody>
          <a:bodyPr>
            <a:noAutofit/>
          </a:bodyPr>
          <a:lstStyle>
            <a:lvl1pPr marL="0" marR="0" indent="0" algn="r"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chemeClr val="bg1"/>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Tree>
    <p:extLst>
      <p:ext uri="{BB962C8B-B14F-4D97-AF65-F5344CB8AC3E}">
        <p14:creationId xmlns:p14="http://schemas.microsoft.com/office/powerpoint/2010/main" val="1090051898"/>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10">
    <p:spTree>
      <p:nvGrpSpPr>
        <p:cNvPr id="1" name=""/>
        <p:cNvGrpSpPr/>
        <p:nvPr/>
      </p:nvGrpSpPr>
      <p:grpSpPr>
        <a:xfrm>
          <a:off x="0" y="0"/>
          <a:ext cx="0" cy="0"/>
          <a:chOff x="0" y="0"/>
          <a:chExt cx="0" cy="0"/>
        </a:xfrm>
      </p:grpSpPr>
      <p:sp>
        <p:nvSpPr>
          <p:cNvPr id="27" name="Заголовок 1"/>
          <p:cNvSpPr>
            <a:spLocks noGrp="1"/>
          </p:cNvSpPr>
          <p:nvPr>
            <p:ph type="title" hasCustomPrompt="1"/>
          </p:nvPr>
        </p:nvSpPr>
        <p:spPr>
          <a:xfrm>
            <a:off x="1114425" y="1193104"/>
            <a:ext cx="5000625"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
        <p:nvSpPr>
          <p:cNvPr id="28" name="Текст 3"/>
          <p:cNvSpPr>
            <a:spLocks noGrp="1"/>
          </p:cNvSpPr>
          <p:nvPr>
            <p:ph type="body" sz="quarter" idx="12" hasCustomPrompt="1"/>
          </p:nvPr>
        </p:nvSpPr>
        <p:spPr>
          <a:xfrm>
            <a:off x="1114425" y="2581836"/>
            <a:ext cx="5000625" cy="2862362"/>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1" name="Текст 3"/>
          <p:cNvSpPr>
            <a:spLocks noGrp="1"/>
          </p:cNvSpPr>
          <p:nvPr>
            <p:ph type="body" sz="quarter" idx="13" hasCustomPrompt="1"/>
          </p:nvPr>
        </p:nvSpPr>
        <p:spPr>
          <a:xfrm>
            <a:off x="6443663" y="2581836"/>
            <a:ext cx="5000625" cy="2862362"/>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1235662026"/>
      </p:ext>
    </p:extLst>
  </p:cSld>
  <p:clrMapOvr>
    <a:masterClrMapping/>
  </p:clrMapOvr>
  <p:extLst>
    <p:ext uri="{DCECCB84-F9BA-43D5-87BE-67443E8EF086}">
      <p15:sldGuideLst xmlns:p15="http://schemas.microsoft.com/office/powerpoint/2012/main">
        <p15:guide id="1" orient="horz" pos="4321">
          <p15:clr>
            <a:srgbClr val="FBAE40"/>
          </p15:clr>
        </p15:guide>
        <p15:guide id="2" pos="76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11">
    <p:spTree>
      <p:nvGrpSpPr>
        <p:cNvPr id="1" name=""/>
        <p:cNvGrpSpPr/>
        <p:nvPr/>
      </p:nvGrpSpPr>
      <p:grpSpPr>
        <a:xfrm>
          <a:off x="0" y="0"/>
          <a:ext cx="0" cy="0"/>
          <a:chOff x="0" y="0"/>
          <a:chExt cx="0" cy="0"/>
        </a:xfrm>
      </p:grpSpPr>
      <p:sp>
        <p:nvSpPr>
          <p:cNvPr id="12" name="Текст 3"/>
          <p:cNvSpPr>
            <a:spLocks noGrp="1"/>
          </p:cNvSpPr>
          <p:nvPr>
            <p:ph type="body" sz="quarter" idx="15" hasCustomPrompt="1"/>
          </p:nvPr>
        </p:nvSpPr>
        <p:spPr>
          <a:xfrm>
            <a:off x="957262" y="2646446"/>
            <a:ext cx="4972050" cy="2998570"/>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3" name="Content Placeholder 2"/>
          <p:cNvSpPr>
            <a:spLocks noGrp="1"/>
          </p:cNvSpPr>
          <p:nvPr>
            <p:ph sz="quarter" idx="16" hasCustomPrompt="1"/>
          </p:nvPr>
        </p:nvSpPr>
        <p:spPr>
          <a:xfrm>
            <a:off x="958511" y="1325563"/>
            <a:ext cx="4970802" cy="1187450"/>
          </a:xfrm>
          <a:prstGeom prst="rect">
            <a:avLst/>
          </a:prstGeom>
        </p:spPr>
        <p:txBody>
          <a:bodyPr/>
          <a:lstStyle>
            <a:lvl1pPr marL="0" indent="0">
              <a:buNone/>
              <a:defRPr sz="3600" b="1">
                <a:solidFill>
                  <a:srgbClr val="4E4C83"/>
                </a:solidFill>
                <a:latin typeface="+mn-lt"/>
              </a:defRPr>
            </a:lvl1pPr>
          </a:lstStyle>
          <a:p>
            <a:pPr lvl="0"/>
            <a:r>
              <a:rPr lang="en-US" dirty="0"/>
              <a:t>SLIDE</a:t>
            </a:r>
            <a:br>
              <a:rPr lang="en-US" dirty="0"/>
            </a:br>
            <a:r>
              <a:rPr lang="en-US" dirty="0"/>
              <a:t>TOPIC HERE</a:t>
            </a:r>
          </a:p>
        </p:txBody>
      </p:sp>
      <p:sp>
        <p:nvSpPr>
          <p:cNvPr id="14" name="Текст 3"/>
          <p:cNvSpPr>
            <a:spLocks noGrp="1"/>
          </p:cNvSpPr>
          <p:nvPr>
            <p:ph type="body" sz="quarter" idx="17" hasCustomPrompt="1"/>
          </p:nvPr>
        </p:nvSpPr>
        <p:spPr>
          <a:xfrm>
            <a:off x="6129337" y="2646446"/>
            <a:ext cx="4972050" cy="2998570"/>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5" name="Content Placeholder 2"/>
          <p:cNvSpPr>
            <a:spLocks noGrp="1"/>
          </p:cNvSpPr>
          <p:nvPr>
            <p:ph sz="quarter" idx="18" hasCustomPrompt="1"/>
          </p:nvPr>
        </p:nvSpPr>
        <p:spPr>
          <a:xfrm>
            <a:off x="6129337" y="1325563"/>
            <a:ext cx="4972051" cy="1187450"/>
          </a:xfrm>
          <a:prstGeom prst="rect">
            <a:avLst/>
          </a:prstGeom>
        </p:spPr>
        <p:txBody>
          <a:bodyPr/>
          <a:lstStyle>
            <a:lvl1pPr marL="0" indent="0">
              <a:buNone/>
              <a:defRPr sz="3600" b="1">
                <a:solidFill>
                  <a:srgbClr val="4E4C83"/>
                </a:solidFill>
                <a:latin typeface="+mn-lt"/>
              </a:defRPr>
            </a:lvl1pPr>
          </a:lstStyle>
          <a:p>
            <a:pPr lvl="0"/>
            <a:r>
              <a:rPr lang="en-US" dirty="0"/>
              <a:t>SLIDE</a:t>
            </a:r>
            <a:br>
              <a:rPr lang="en-US" dirty="0"/>
            </a:br>
            <a:r>
              <a:rPr lang="en-US" dirty="0"/>
              <a:t>TOPIC HERE</a:t>
            </a:r>
          </a:p>
        </p:txBody>
      </p:sp>
    </p:spTree>
    <p:extLst>
      <p:ext uri="{BB962C8B-B14F-4D97-AF65-F5344CB8AC3E}">
        <p14:creationId xmlns:p14="http://schemas.microsoft.com/office/powerpoint/2010/main" val="3858522859"/>
      </p:ext>
    </p:extLst>
  </p:cSld>
  <p:clrMapOvr>
    <a:masterClrMapping/>
  </p:clrMapOvr>
  <p:extLst>
    <p:ext uri="{DCECCB84-F9BA-43D5-87BE-67443E8EF086}">
      <p15:sldGuideLst xmlns:p15="http://schemas.microsoft.com/office/powerpoint/2012/main">
        <p15:guide id="1" orient="horz" pos="4321">
          <p15:clr>
            <a:srgbClr val="FBAE40"/>
          </p15:clr>
        </p15:guide>
        <p15:guide id="2" pos="7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24">
    <p:spTree>
      <p:nvGrpSpPr>
        <p:cNvPr id="1" name=""/>
        <p:cNvGrpSpPr/>
        <p:nvPr/>
      </p:nvGrpSpPr>
      <p:grpSpPr>
        <a:xfrm>
          <a:off x="0" y="0"/>
          <a:ext cx="0" cy="0"/>
          <a:chOff x="0" y="0"/>
          <a:chExt cx="0" cy="0"/>
        </a:xfrm>
      </p:grpSpPr>
      <p:sp>
        <p:nvSpPr>
          <p:cNvPr id="10" name="Заголовок 1"/>
          <p:cNvSpPr>
            <a:spLocks noGrp="1"/>
          </p:cNvSpPr>
          <p:nvPr>
            <p:ph type="title" hasCustomPrompt="1"/>
          </p:nvPr>
        </p:nvSpPr>
        <p:spPr>
          <a:xfrm>
            <a:off x="800855" y="2889003"/>
            <a:ext cx="10443046" cy="683523"/>
          </a:xfrm>
          <a:prstGeom prst="rect">
            <a:avLst/>
          </a:prstGeom>
          <a:effectLst/>
        </p:spPr>
        <p:txBody>
          <a:bodyPr>
            <a:noAutofit/>
          </a:bodyPr>
          <a:lstStyle>
            <a:lvl1pPr marL="0" marR="0" indent="0" algn="l" defTabSz="1218957" rtl="0" eaLnBrk="1" fontAlgn="auto" latinLnBrk="0" hangingPunct="1">
              <a:lnSpc>
                <a:spcPct val="100000"/>
              </a:lnSpc>
              <a:spcBef>
                <a:spcPct val="0"/>
              </a:spcBef>
              <a:spcAft>
                <a:spcPts val="0"/>
              </a:spcAft>
              <a:buClrTx/>
              <a:buSzTx/>
              <a:buFontTx/>
              <a:buNone/>
              <a:tabLst>
                <a:tab pos="1820407" algn="l"/>
              </a:tabLst>
              <a:defRPr lang="ru-RU" sz="3999" b="1" i="0" kern="1200" spc="0" baseline="0" dirty="0">
                <a:solidFill>
                  <a:srgbClr val="4E4C83"/>
                </a:solidFill>
                <a:effectLst/>
                <a:latin typeface="+mn-lt"/>
                <a:ea typeface="Tahoma" charset="0"/>
                <a:cs typeface="DIN Pro Regular" panose="020B0504020101020102" pitchFamily="34" charset="0"/>
              </a:defRPr>
            </a:lvl1pPr>
          </a:lstStyle>
          <a:p>
            <a:r>
              <a:rPr lang="en-US" dirty="0"/>
              <a:t>Title </a:t>
            </a:r>
            <a:r>
              <a:rPr lang="en-US" dirty="0" err="1"/>
              <a:t>Silde</a:t>
            </a:r>
            <a:endParaRPr lang="ru-RU" dirty="0"/>
          </a:p>
        </p:txBody>
      </p:sp>
      <p:sp>
        <p:nvSpPr>
          <p:cNvPr id="11" name="Текст 3"/>
          <p:cNvSpPr>
            <a:spLocks noGrp="1"/>
          </p:cNvSpPr>
          <p:nvPr>
            <p:ph type="body" sz="quarter" idx="21" hasCustomPrompt="1"/>
          </p:nvPr>
        </p:nvSpPr>
        <p:spPr>
          <a:xfrm>
            <a:off x="806133" y="3635003"/>
            <a:ext cx="10443046" cy="458430"/>
          </a:xfrm>
          <a:prstGeom prst="rect">
            <a:avLst/>
          </a:prstGeom>
        </p:spPr>
        <p:txBody>
          <a:bodyPr/>
          <a:lstStyle>
            <a:lvl1pPr algn="ctr">
              <a:lnSpc>
                <a:spcPct val="120000"/>
              </a:lnSpc>
              <a:spcBef>
                <a:spcPts val="636"/>
              </a:spcBef>
              <a:defRPr lang="en-US" sz="1400" b="1" i="0" baseline="0" dirty="0">
                <a:solidFill>
                  <a:schemeClr val="tx2"/>
                </a:solidFill>
                <a:latin typeface="+mn-lt"/>
                <a:ea typeface="Tahoma"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110530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14">
    <p:spTree>
      <p:nvGrpSpPr>
        <p:cNvPr id="1" name=""/>
        <p:cNvGrpSpPr/>
        <p:nvPr/>
      </p:nvGrpSpPr>
      <p:grpSpPr>
        <a:xfrm>
          <a:off x="0" y="0"/>
          <a:ext cx="0" cy="0"/>
          <a:chOff x="0" y="0"/>
          <a:chExt cx="0" cy="0"/>
        </a:xfrm>
      </p:grpSpPr>
      <p:sp>
        <p:nvSpPr>
          <p:cNvPr id="5" name="Текст 3"/>
          <p:cNvSpPr>
            <a:spLocks noGrp="1"/>
          </p:cNvSpPr>
          <p:nvPr>
            <p:ph type="body" sz="quarter" idx="12" hasCustomPrompt="1"/>
          </p:nvPr>
        </p:nvSpPr>
        <p:spPr>
          <a:xfrm>
            <a:off x="7098317" y="1879203"/>
            <a:ext cx="4353489" cy="3889785"/>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3" name="Рисунок 2"/>
          <p:cNvSpPr>
            <a:spLocks noGrp="1"/>
          </p:cNvSpPr>
          <p:nvPr>
            <p:ph type="pic" sz="quarter" idx="15"/>
          </p:nvPr>
        </p:nvSpPr>
        <p:spPr>
          <a:xfrm>
            <a:off x="776195" y="2024107"/>
            <a:ext cx="3735732" cy="3744882"/>
          </a:xfrm>
          <a:prstGeom prst="ellipse">
            <a:avLst/>
          </a:prstGeom>
          <a:solidFill>
            <a:schemeClr val="bg1">
              <a:lumMod val="65000"/>
            </a:schemeClr>
          </a:solidFill>
        </p:spPr>
        <p:txBody>
          <a:bodyPr/>
          <a:lstStyle>
            <a:lvl1pPr>
              <a:defRPr sz="400"/>
            </a:lvl1pPr>
          </a:lstStyle>
          <a:p>
            <a:endParaRPr lang="ru-RU"/>
          </a:p>
        </p:txBody>
      </p:sp>
      <p:sp>
        <p:nvSpPr>
          <p:cNvPr id="10" name="Рисунок 2"/>
          <p:cNvSpPr>
            <a:spLocks noGrp="1"/>
          </p:cNvSpPr>
          <p:nvPr>
            <p:ph type="pic" sz="quarter" idx="18"/>
          </p:nvPr>
        </p:nvSpPr>
        <p:spPr>
          <a:xfrm>
            <a:off x="4511927" y="3716999"/>
            <a:ext cx="2052094" cy="2051990"/>
          </a:xfrm>
          <a:prstGeom prst="ellipse">
            <a:avLst/>
          </a:prstGeom>
          <a:solidFill>
            <a:schemeClr val="bg1">
              <a:lumMod val="65000"/>
            </a:schemeClr>
          </a:solidFill>
          <a:effectLst>
            <a:outerShdw blurRad="762000" dist="381000" dir="5400000" algn="ctr" rotWithShape="0">
              <a:schemeClr val="tx1">
                <a:alpha val="30000"/>
              </a:schemeClr>
            </a:outerShdw>
          </a:effectLst>
        </p:spPr>
        <p:txBody>
          <a:bodyPr/>
          <a:lstStyle>
            <a:lvl1pPr>
              <a:defRPr sz="400"/>
            </a:lvl1pPr>
          </a:lstStyle>
          <a:p>
            <a:endParaRPr lang="ru-RU"/>
          </a:p>
        </p:txBody>
      </p:sp>
      <p:sp>
        <p:nvSpPr>
          <p:cNvPr id="14" name="Заголовок 1"/>
          <p:cNvSpPr>
            <a:spLocks noGrp="1"/>
          </p:cNvSpPr>
          <p:nvPr>
            <p:ph type="title" hasCustomPrompt="1"/>
          </p:nvPr>
        </p:nvSpPr>
        <p:spPr>
          <a:xfrm>
            <a:off x="761950" y="729013"/>
            <a:ext cx="10689856" cy="85015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4E4C83"/>
                </a:solidFill>
                <a:effectLst/>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Tree>
    <p:extLst>
      <p:ext uri="{BB962C8B-B14F-4D97-AF65-F5344CB8AC3E}">
        <p14:creationId xmlns:p14="http://schemas.microsoft.com/office/powerpoint/2010/main" val="2635281186"/>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15">
    <p:spTree>
      <p:nvGrpSpPr>
        <p:cNvPr id="1" name=""/>
        <p:cNvGrpSpPr/>
        <p:nvPr/>
      </p:nvGrpSpPr>
      <p:grpSpPr>
        <a:xfrm>
          <a:off x="0" y="0"/>
          <a:ext cx="0" cy="0"/>
          <a:chOff x="0" y="0"/>
          <a:chExt cx="0" cy="0"/>
        </a:xfrm>
      </p:grpSpPr>
      <p:sp>
        <p:nvSpPr>
          <p:cNvPr id="11" name="Рисунок 39"/>
          <p:cNvSpPr>
            <a:spLocks noGrp="1"/>
          </p:cNvSpPr>
          <p:nvPr>
            <p:ph type="pic" sz="quarter" idx="44"/>
          </p:nvPr>
        </p:nvSpPr>
        <p:spPr>
          <a:xfrm>
            <a:off x="9085050" y="2377099"/>
            <a:ext cx="2200730" cy="2208348"/>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12" name="Рисунок 40"/>
          <p:cNvSpPr>
            <a:spLocks noGrp="1"/>
          </p:cNvSpPr>
          <p:nvPr>
            <p:ph type="pic" sz="quarter" idx="45"/>
          </p:nvPr>
        </p:nvSpPr>
        <p:spPr>
          <a:xfrm>
            <a:off x="1208971" y="2412534"/>
            <a:ext cx="2200730" cy="2172913"/>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13" name="Заголовок 1"/>
          <p:cNvSpPr>
            <a:spLocks noGrp="1"/>
          </p:cNvSpPr>
          <p:nvPr>
            <p:ph type="title" hasCustomPrompt="1"/>
          </p:nvPr>
        </p:nvSpPr>
        <p:spPr>
          <a:xfrm>
            <a:off x="776196" y="511211"/>
            <a:ext cx="6485216" cy="618342"/>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
        <p:nvSpPr>
          <p:cNvPr id="14" name="Текст 3"/>
          <p:cNvSpPr>
            <a:spLocks noGrp="1"/>
          </p:cNvSpPr>
          <p:nvPr>
            <p:ph type="body" sz="quarter" idx="30" hasCustomPrompt="1"/>
          </p:nvPr>
        </p:nvSpPr>
        <p:spPr>
          <a:xfrm>
            <a:off x="1058584" y="4760482"/>
            <a:ext cx="2633505" cy="812111"/>
          </a:xfrm>
          <a:prstGeom prst="rect">
            <a:avLst/>
          </a:prstGeom>
        </p:spPr>
        <p:txBody>
          <a:bodyPr numCol="1" spcCol="1080000"/>
          <a:lstStyle>
            <a:lvl1pPr algn="ct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7" name="Рисунок 40"/>
          <p:cNvSpPr>
            <a:spLocks noGrp="1"/>
          </p:cNvSpPr>
          <p:nvPr>
            <p:ph type="pic" sz="quarter" idx="46"/>
          </p:nvPr>
        </p:nvSpPr>
        <p:spPr>
          <a:xfrm>
            <a:off x="4542525" y="1689714"/>
            <a:ext cx="3409701" cy="3366603"/>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21" name="Текст 3"/>
          <p:cNvSpPr>
            <a:spLocks noGrp="1"/>
          </p:cNvSpPr>
          <p:nvPr>
            <p:ph type="body" sz="quarter" idx="47" hasCustomPrompt="1"/>
          </p:nvPr>
        </p:nvSpPr>
        <p:spPr>
          <a:xfrm>
            <a:off x="8804090" y="4760482"/>
            <a:ext cx="2633505" cy="812111"/>
          </a:xfrm>
          <a:prstGeom prst="rect">
            <a:avLst/>
          </a:prstGeom>
        </p:spPr>
        <p:txBody>
          <a:bodyPr numCol="1" spcCol="1080000"/>
          <a:lstStyle>
            <a:lvl1pPr algn="ct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2" name="Текст 3"/>
          <p:cNvSpPr>
            <a:spLocks noGrp="1"/>
          </p:cNvSpPr>
          <p:nvPr>
            <p:ph type="body" sz="quarter" idx="48" hasCustomPrompt="1"/>
          </p:nvPr>
        </p:nvSpPr>
        <p:spPr>
          <a:xfrm>
            <a:off x="4930622" y="5212389"/>
            <a:ext cx="2633505" cy="812111"/>
          </a:xfrm>
          <a:prstGeom prst="rect">
            <a:avLst/>
          </a:prstGeom>
        </p:spPr>
        <p:txBody>
          <a:bodyPr numCol="1" spcCol="1080000"/>
          <a:lstStyle>
            <a:lvl1pPr algn="ct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3328593951"/>
      </p:ext>
    </p:extLst>
  </p:cSld>
  <p:clrMapOvr>
    <a:masterClrMapping/>
  </p:clrMapOvr>
  <p:extLst>
    <p:ext uri="{DCECCB84-F9BA-43D5-87BE-67443E8EF086}">
      <p15:sldGuideLst xmlns:p15="http://schemas.microsoft.com/office/powerpoint/2012/main">
        <p15:guide id="1" orient="horz" pos="4321">
          <p15:clr>
            <a:srgbClr val="FBAE40"/>
          </p15:clr>
        </p15:guide>
        <p15:guide id="2" pos="76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 16">
    <p:spTree>
      <p:nvGrpSpPr>
        <p:cNvPr id="1" name=""/>
        <p:cNvGrpSpPr/>
        <p:nvPr/>
      </p:nvGrpSpPr>
      <p:grpSpPr>
        <a:xfrm>
          <a:off x="0" y="0"/>
          <a:ext cx="0" cy="0"/>
          <a:chOff x="0" y="0"/>
          <a:chExt cx="0" cy="0"/>
        </a:xfrm>
      </p:grpSpPr>
      <p:sp>
        <p:nvSpPr>
          <p:cNvPr id="14" name="Рисунок 40"/>
          <p:cNvSpPr>
            <a:spLocks noGrp="1"/>
          </p:cNvSpPr>
          <p:nvPr>
            <p:ph type="pic" sz="quarter" idx="45"/>
          </p:nvPr>
        </p:nvSpPr>
        <p:spPr>
          <a:xfrm>
            <a:off x="816212" y="1308361"/>
            <a:ext cx="1711835" cy="1690198"/>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15" name="Заголовок 1"/>
          <p:cNvSpPr>
            <a:spLocks noGrp="1"/>
          </p:cNvSpPr>
          <p:nvPr>
            <p:ph type="title" hasCustomPrompt="1"/>
          </p:nvPr>
        </p:nvSpPr>
        <p:spPr>
          <a:xfrm>
            <a:off x="776196" y="511211"/>
            <a:ext cx="6485216" cy="618342"/>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
        <p:nvSpPr>
          <p:cNvPr id="16" name="Текст 3"/>
          <p:cNvSpPr>
            <a:spLocks noGrp="1"/>
          </p:cNvSpPr>
          <p:nvPr>
            <p:ph type="body" sz="quarter" idx="30" hasCustomPrompt="1"/>
          </p:nvPr>
        </p:nvSpPr>
        <p:spPr>
          <a:xfrm>
            <a:off x="2659362" y="1676490"/>
            <a:ext cx="1657144" cy="1080157"/>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7" name="Рисунок 40"/>
          <p:cNvSpPr>
            <a:spLocks noGrp="1"/>
          </p:cNvSpPr>
          <p:nvPr>
            <p:ph type="pic" sz="quarter" idx="46"/>
          </p:nvPr>
        </p:nvSpPr>
        <p:spPr>
          <a:xfrm>
            <a:off x="4542525" y="1689714"/>
            <a:ext cx="3409701" cy="3366603"/>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19" name="Текст 3"/>
          <p:cNvSpPr>
            <a:spLocks noGrp="1"/>
          </p:cNvSpPr>
          <p:nvPr>
            <p:ph type="body" sz="quarter" idx="48" hasCustomPrompt="1"/>
          </p:nvPr>
        </p:nvSpPr>
        <p:spPr>
          <a:xfrm>
            <a:off x="4930622" y="5212389"/>
            <a:ext cx="2633505" cy="812111"/>
          </a:xfrm>
          <a:prstGeom prst="rect">
            <a:avLst/>
          </a:prstGeom>
        </p:spPr>
        <p:txBody>
          <a:bodyPr numCol="1" spcCol="1080000"/>
          <a:lstStyle>
            <a:lvl1pPr algn="ct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3" name="Рисунок 40"/>
          <p:cNvSpPr>
            <a:spLocks noGrp="1"/>
          </p:cNvSpPr>
          <p:nvPr>
            <p:ph type="pic" sz="quarter" idx="49"/>
          </p:nvPr>
        </p:nvSpPr>
        <p:spPr>
          <a:xfrm>
            <a:off x="816212" y="3513679"/>
            <a:ext cx="1711835" cy="1690198"/>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27" name="Текст 3"/>
          <p:cNvSpPr>
            <a:spLocks noGrp="1"/>
          </p:cNvSpPr>
          <p:nvPr>
            <p:ph type="body" sz="quarter" idx="50" hasCustomPrompt="1"/>
          </p:nvPr>
        </p:nvSpPr>
        <p:spPr>
          <a:xfrm>
            <a:off x="2659362" y="3881808"/>
            <a:ext cx="1657144" cy="1080157"/>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9" name="Рисунок 40"/>
          <p:cNvSpPr>
            <a:spLocks noGrp="1"/>
          </p:cNvSpPr>
          <p:nvPr>
            <p:ph type="pic" sz="quarter" idx="51"/>
          </p:nvPr>
        </p:nvSpPr>
        <p:spPr>
          <a:xfrm>
            <a:off x="9966704" y="1308361"/>
            <a:ext cx="1711835" cy="1690198"/>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31" name="Рисунок 40"/>
          <p:cNvSpPr>
            <a:spLocks noGrp="1"/>
          </p:cNvSpPr>
          <p:nvPr>
            <p:ph type="pic" sz="quarter" idx="52"/>
          </p:nvPr>
        </p:nvSpPr>
        <p:spPr>
          <a:xfrm>
            <a:off x="9966704" y="3513679"/>
            <a:ext cx="1711835" cy="1690198"/>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32" name="Текст 3"/>
          <p:cNvSpPr>
            <a:spLocks noGrp="1"/>
          </p:cNvSpPr>
          <p:nvPr>
            <p:ph type="body" sz="quarter" idx="53" hasCustomPrompt="1"/>
          </p:nvPr>
        </p:nvSpPr>
        <p:spPr>
          <a:xfrm>
            <a:off x="8159209" y="1676490"/>
            <a:ext cx="1657144" cy="1080157"/>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35" name="Текст 3"/>
          <p:cNvSpPr>
            <a:spLocks noGrp="1"/>
          </p:cNvSpPr>
          <p:nvPr>
            <p:ph type="body" sz="quarter" idx="54" hasCustomPrompt="1"/>
          </p:nvPr>
        </p:nvSpPr>
        <p:spPr>
          <a:xfrm>
            <a:off x="8159209" y="3881808"/>
            <a:ext cx="1657144" cy="1080157"/>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306606346"/>
      </p:ext>
    </p:extLst>
  </p:cSld>
  <p:clrMapOvr>
    <a:masterClrMapping/>
  </p:clrMapOvr>
  <p:extLst>
    <p:ext uri="{DCECCB84-F9BA-43D5-87BE-67443E8EF086}">
      <p15:sldGuideLst xmlns:p15="http://schemas.microsoft.com/office/powerpoint/2012/main">
        <p15:guide id="1" orient="horz" pos="4321">
          <p15:clr>
            <a:srgbClr val="FBAE40"/>
          </p15:clr>
        </p15:guide>
        <p15:guide id="2" pos="76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18">
    <p:spTree>
      <p:nvGrpSpPr>
        <p:cNvPr id="1" name=""/>
        <p:cNvGrpSpPr/>
        <p:nvPr/>
      </p:nvGrpSpPr>
      <p:grpSpPr>
        <a:xfrm>
          <a:off x="0" y="0"/>
          <a:ext cx="0" cy="0"/>
          <a:chOff x="0" y="0"/>
          <a:chExt cx="0" cy="0"/>
        </a:xfrm>
      </p:grpSpPr>
      <p:sp>
        <p:nvSpPr>
          <p:cNvPr id="6" name="Рисунок 40"/>
          <p:cNvSpPr>
            <a:spLocks noGrp="1"/>
          </p:cNvSpPr>
          <p:nvPr>
            <p:ph type="pic" sz="quarter" idx="45"/>
          </p:nvPr>
        </p:nvSpPr>
        <p:spPr>
          <a:xfrm>
            <a:off x="1045806" y="1326910"/>
            <a:ext cx="1511952" cy="1492841"/>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7" name="Заголовок 1"/>
          <p:cNvSpPr>
            <a:spLocks noGrp="1"/>
          </p:cNvSpPr>
          <p:nvPr>
            <p:ph type="title" hasCustomPrompt="1"/>
          </p:nvPr>
        </p:nvSpPr>
        <p:spPr>
          <a:xfrm>
            <a:off x="776196" y="511211"/>
            <a:ext cx="6485216" cy="618342"/>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
        <p:nvSpPr>
          <p:cNvPr id="8" name="Текст 3"/>
          <p:cNvSpPr>
            <a:spLocks noGrp="1"/>
          </p:cNvSpPr>
          <p:nvPr>
            <p:ph type="body" sz="quarter" idx="30" hasCustomPrompt="1"/>
          </p:nvPr>
        </p:nvSpPr>
        <p:spPr>
          <a:xfrm>
            <a:off x="2674013" y="1768021"/>
            <a:ext cx="1657144" cy="770875"/>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9" name="Рисунок 40"/>
          <p:cNvSpPr>
            <a:spLocks noGrp="1"/>
          </p:cNvSpPr>
          <p:nvPr>
            <p:ph type="pic" sz="quarter" idx="46"/>
          </p:nvPr>
        </p:nvSpPr>
        <p:spPr>
          <a:xfrm>
            <a:off x="4447412" y="1558101"/>
            <a:ext cx="3409701" cy="3366603"/>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10" name="Текст 3"/>
          <p:cNvSpPr>
            <a:spLocks noGrp="1"/>
          </p:cNvSpPr>
          <p:nvPr>
            <p:ph type="body" sz="quarter" idx="48" hasCustomPrompt="1"/>
          </p:nvPr>
        </p:nvSpPr>
        <p:spPr>
          <a:xfrm>
            <a:off x="4930622" y="5212389"/>
            <a:ext cx="2633505" cy="812111"/>
          </a:xfrm>
          <a:prstGeom prst="rect">
            <a:avLst/>
          </a:prstGeom>
        </p:spPr>
        <p:txBody>
          <a:bodyPr numCol="1" spcCol="1080000"/>
          <a:lstStyle>
            <a:lvl1pPr algn="ct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2" name="Рисунок 40"/>
          <p:cNvSpPr>
            <a:spLocks noGrp="1"/>
          </p:cNvSpPr>
          <p:nvPr>
            <p:ph type="pic" sz="quarter" idx="49"/>
          </p:nvPr>
        </p:nvSpPr>
        <p:spPr>
          <a:xfrm>
            <a:off x="442708" y="2860092"/>
            <a:ext cx="1711835" cy="1690198"/>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13" name="Текст 3"/>
          <p:cNvSpPr>
            <a:spLocks noGrp="1"/>
          </p:cNvSpPr>
          <p:nvPr>
            <p:ph type="body" sz="quarter" idx="50" hasCustomPrompt="1"/>
          </p:nvPr>
        </p:nvSpPr>
        <p:spPr>
          <a:xfrm>
            <a:off x="2333210" y="3241403"/>
            <a:ext cx="1657144" cy="811216"/>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0" name="Рисунок 40"/>
          <p:cNvSpPr>
            <a:spLocks noGrp="1"/>
          </p:cNvSpPr>
          <p:nvPr>
            <p:ph type="pic" sz="quarter" idx="55"/>
          </p:nvPr>
        </p:nvSpPr>
        <p:spPr>
          <a:xfrm>
            <a:off x="1352851" y="4453108"/>
            <a:ext cx="1511952" cy="1492841"/>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21" name="Текст 3"/>
          <p:cNvSpPr>
            <a:spLocks noGrp="1"/>
          </p:cNvSpPr>
          <p:nvPr>
            <p:ph type="body" sz="quarter" idx="56" hasCustomPrompt="1"/>
          </p:nvPr>
        </p:nvSpPr>
        <p:spPr>
          <a:xfrm>
            <a:off x="2976530" y="4753244"/>
            <a:ext cx="1657144" cy="770875"/>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2" name="Рисунок 40"/>
          <p:cNvSpPr>
            <a:spLocks noGrp="1"/>
          </p:cNvSpPr>
          <p:nvPr>
            <p:ph type="pic" sz="quarter" idx="57"/>
          </p:nvPr>
        </p:nvSpPr>
        <p:spPr>
          <a:xfrm>
            <a:off x="9730534" y="1256652"/>
            <a:ext cx="1511952" cy="1492841"/>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24" name="Рисунок 40"/>
          <p:cNvSpPr>
            <a:spLocks noGrp="1"/>
          </p:cNvSpPr>
          <p:nvPr>
            <p:ph type="pic" sz="quarter" idx="58"/>
          </p:nvPr>
        </p:nvSpPr>
        <p:spPr>
          <a:xfrm>
            <a:off x="9629946" y="4550290"/>
            <a:ext cx="1511952" cy="1492841"/>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25" name="Рисунок 40"/>
          <p:cNvSpPr>
            <a:spLocks noGrp="1"/>
          </p:cNvSpPr>
          <p:nvPr>
            <p:ph type="pic" sz="quarter" idx="59"/>
          </p:nvPr>
        </p:nvSpPr>
        <p:spPr>
          <a:xfrm>
            <a:off x="10097696" y="2806304"/>
            <a:ext cx="1711835" cy="1690198"/>
          </a:xfrm>
          <a:prstGeom prst="ellipse">
            <a:avLst/>
          </a:prstGeom>
          <a:solidFill>
            <a:schemeClr val="bg1">
              <a:lumMod val="65000"/>
            </a:schemeClr>
          </a:solidFill>
        </p:spPr>
        <p:txBody>
          <a:bodyPr wrap="square">
            <a:noAutofit/>
          </a:bodyPr>
          <a:lstStyle>
            <a:lvl1pPr>
              <a:defRPr sz="400">
                <a:latin typeface="+mn-lt"/>
              </a:defRPr>
            </a:lvl1pPr>
          </a:lstStyle>
          <a:p>
            <a:endParaRPr lang="ru-RU"/>
          </a:p>
        </p:txBody>
      </p:sp>
      <p:sp>
        <p:nvSpPr>
          <p:cNvPr id="26" name="Текст 3"/>
          <p:cNvSpPr>
            <a:spLocks noGrp="1"/>
          </p:cNvSpPr>
          <p:nvPr>
            <p:ph type="body" sz="quarter" idx="60" hasCustomPrompt="1"/>
          </p:nvPr>
        </p:nvSpPr>
        <p:spPr>
          <a:xfrm>
            <a:off x="7832785" y="1768022"/>
            <a:ext cx="1657144" cy="770875"/>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7" name="Текст 3"/>
          <p:cNvSpPr>
            <a:spLocks noGrp="1"/>
          </p:cNvSpPr>
          <p:nvPr>
            <p:ph type="body" sz="quarter" idx="61" hasCustomPrompt="1"/>
          </p:nvPr>
        </p:nvSpPr>
        <p:spPr>
          <a:xfrm>
            <a:off x="7817471" y="4753244"/>
            <a:ext cx="1657144" cy="770875"/>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8" name="Текст 3"/>
          <p:cNvSpPr>
            <a:spLocks noGrp="1"/>
          </p:cNvSpPr>
          <p:nvPr>
            <p:ph type="body" sz="quarter" idx="62" hasCustomPrompt="1"/>
          </p:nvPr>
        </p:nvSpPr>
        <p:spPr>
          <a:xfrm>
            <a:off x="8299747" y="3230821"/>
            <a:ext cx="1657144" cy="811216"/>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1519867368"/>
      </p:ext>
    </p:extLst>
  </p:cSld>
  <p:clrMapOvr>
    <a:masterClrMapping/>
  </p:clrMapOvr>
  <p:extLst>
    <p:ext uri="{DCECCB84-F9BA-43D5-87BE-67443E8EF086}">
      <p15:sldGuideLst xmlns:p15="http://schemas.microsoft.com/office/powerpoint/2012/main">
        <p15:guide id="1" orient="horz" pos="4321">
          <p15:clr>
            <a:srgbClr val="FBAE40"/>
          </p15:clr>
        </p15:guide>
        <p15:guide id="2" pos="76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19">
    <p:spTree>
      <p:nvGrpSpPr>
        <p:cNvPr id="1" name=""/>
        <p:cNvGrpSpPr/>
        <p:nvPr/>
      </p:nvGrpSpPr>
      <p:grpSpPr>
        <a:xfrm>
          <a:off x="0" y="0"/>
          <a:ext cx="0" cy="0"/>
          <a:chOff x="0" y="0"/>
          <a:chExt cx="0" cy="0"/>
        </a:xfrm>
      </p:grpSpPr>
      <p:sp>
        <p:nvSpPr>
          <p:cNvPr id="10" name="Рисунок 39"/>
          <p:cNvSpPr>
            <a:spLocks noGrp="1"/>
          </p:cNvSpPr>
          <p:nvPr>
            <p:ph type="pic" sz="quarter" idx="44"/>
          </p:nvPr>
        </p:nvSpPr>
        <p:spPr>
          <a:xfrm>
            <a:off x="9085050" y="2377099"/>
            <a:ext cx="2200730" cy="2208348"/>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12" name="Рисунок 40"/>
          <p:cNvSpPr>
            <a:spLocks noGrp="1"/>
          </p:cNvSpPr>
          <p:nvPr>
            <p:ph type="pic" sz="quarter" idx="45"/>
          </p:nvPr>
        </p:nvSpPr>
        <p:spPr>
          <a:xfrm>
            <a:off x="1208971" y="2412534"/>
            <a:ext cx="2200730" cy="2172913"/>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14" name="Заголовок 1"/>
          <p:cNvSpPr>
            <a:spLocks noGrp="1"/>
          </p:cNvSpPr>
          <p:nvPr>
            <p:ph type="title" hasCustomPrompt="1"/>
          </p:nvPr>
        </p:nvSpPr>
        <p:spPr>
          <a:xfrm>
            <a:off x="776196" y="511211"/>
            <a:ext cx="6485216" cy="618342"/>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
        <p:nvSpPr>
          <p:cNvPr id="15" name="Текст 3"/>
          <p:cNvSpPr>
            <a:spLocks noGrp="1"/>
          </p:cNvSpPr>
          <p:nvPr>
            <p:ph type="body" sz="quarter" idx="30" hasCustomPrompt="1"/>
          </p:nvPr>
        </p:nvSpPr>
        <p:spPr>
          <a:xfrm>
            <a:off x="1058584" y="4760482"/>
            <a:ext cx="2633505" cy="812111"/>
          </a:xfrm>
          <a:prstGeom prst="rect">
            <a:avLst/>
          </a:prstGeom>
        </p:spPr>
        <p:txBody>
          <a:bodyPr numCol="1" spcCol="1080000"/>
          <a:lstStyle>
            <a:lvl1pPr algn="ct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6" name="Рисунок 40"/>
          <p:cNvSpPr>
            <a:spLocks noGrp="1"/>
          </p:cNvSpPr>
          <p:nvPr>
            <p:ph type="pic" sz="quarter" idx="46"/>
          </p:nvPr>
        </p:nvSpPr>
        <p:spPr>
          <a:xfrm>
            <a:off x="4542525" y="1689714"/>
            <a:ext cx="3409701" cy="3366603"/>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18" name="Текст 3"/>
          <p:cNvSpPr>
            <a:spLocks noGrp="1"/>
          </p:cNvSpPr>
          <p:nvPr>
            <p:ph type="body" sz="quarter" idx="47" hasCustomPrompt="1"/>
          </p:nvPr>
        </p:nvSpPr>
        <p:spPr>
          <a:xfrm>
            <a:off x="8804090" y="4760482"/>
            <a:ext cx="2633505" cy="812111"/>
          </a:xfrm>
          <a:prstGeom prst="rect">
            <a:avLst/>
          </a:prstGeom>
        </p:spPr>
        <p:txBody>
          <a:bodyPr numCol="1" spcCol="1080000"/>
          <a:lstStyle>
            <a:lvl1pPr algn="ct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0" name="Текст 3"/>
          <p:cNvSpPr>
            <a:spLocks noGrp="1"/>
          </p:cNvSpPr>
          <p:nvPr>
            <p:ph type="body" sz="quarter" idx="48" hasCustomPrompt="1"/>
          </p:nvPr>
        </p:nvSpPr>
        <p:spPr>
          <a:xfrm>
            <a:off x="4930622" y="5212389"/>
            <a:ext cx="2633505" cy="812111"/>
          </a:xfrm>
          <a:prstGeom prst="rect">
            <a:avLst/>
          </a:prstGeom>
        </p:spPr>
        <p:txBody>
          <a:bodyPr numCol="1" spcCol="1080000"/>
          <a:lstStyle>
            <a:lvl1pPr algn="ct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3574988058"/>
      </p:ext>
    </p:extLst>
  </p:cSld>
  <p:clrMapOvr>
    <a:masterClrMapping/>
  </p:clrMapOvr>
  <p:extLst>
    <p:ext uri="{DCECCB84-F9BA-43D5-87BE-67443E8EF086}">
      <p15:sldGuideLst xmlns:p15="http://schemas.microsoft.com/office/powerpoint/2012/main">
        <p15:guide id="1" orient="horz" pos="4321">
          <p15:clr>
            <a:srgbClr val="FBAE40"/>
          </p15:clr>
        </p15:guide>
        <p15:guide id="2" pos="76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21">
    <p:spTree>
      <p:nvGrpSpPr>
        <p:cNvPr id="1" name=""/>
        <p:cNvGrpSpPr/>
        <p:nvPr/>
      </p:nvGrpSpPr>
      <p:grpSpPr>
        <a:xfrm>
          <a:off x="0" y="0"/>
          <a:ext cx="0" cy="0"/>
          <a:chOff x="0" y="0"/>
          <a:chExt cx="0" cy="0"/>
        </a:xfrm>
      </p:grpSpPr>
      <p:sp>
        <p:nvSpPr>
          <p:cNvPr id="10" name="Рисунок 40"/>
          <p:cNvSpPr>
            <a:spLocks noGrp="1"/>
          </p:cNvSpPr>
          <p:nvPr>
            <p:ph type="pic" sz="quarter" idx="45"/>
          </p:nvPr>
        </p:nvSpPr>
        <p:spPr>
          <a:xfrm>
            <a:off x="816212" y="1308361"/>
            <a:ext cx="1711835" cy="1690198"/>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13" name="Заголовок 1"/>
          <p:cNvSpPr>
            <a:spLocks noGrp="1"/>
          </p:cNvSpPr>
          <p:nvPr>
            <p:ph type="title" hasCustomPrompt="1"/>
          </p:nvPr>
        </p:nvSpPr>
        <p:spPr>
          <a:xfrm>
            <a:off x="776196" y="511211"/>
            <a:ext cx="6485216" cy="618342"/>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
        <p:nvSpPr>
          <p:cNvPr id="14" name="Текст 3"/>
          <p:cNvSpPr>
            <a:spLocks noGrp="1"/>
          </p:cNvSpPr>
          <p:nvPr>
            <p:ph type="body" sz="quarter" idx="30" hasCustomPrompt="1"/>
          </p:nvPr>
        </p:nvSpPr>
        <p:spPr>
          <a:xfrm>
            <a:off x="2659362" y="1676490"/>
            <a:ext cx="1657144" cy="1080157"/>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6" name="Рисунок 40"/>
          <p:cNvSpPr>
            <a:spLocks noGrp="1"/>
          </p:cNvSpPr>
          <p:nvPr>
            <p:ph type="pic" sz="quarter" idx="46"/>
          </p:nvPr>
        </p:nvSpPr>
        <p:spPr>
          <a:xfrm>
            <a:off x="4542525" y="1689714"/>
            <a:ext cx="3409701" cy="3366603"/>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17" name="Текст 3"/>
          <p:cNvSpPr>
            <a:spLocks noGrp="1"/>
          </p:cNvSpPr>
          <p:nvPr>
            <p:ph type="body" sz="quarter" idx="48" hasCustomPrompt="1"/>
          </p:nvPr>
        </p:nvSpPr>
        <p:spPr>
          <a:xfrm>
            <a:off x="4930622" y="5212389"/>
            <a:ext cx="2633505" cy="812111"/>
          </a:xfrm>
          <a:prstGeom prst="rect">
            <a:avLst/>
          </a:prstGeom>
        </p:spPr>
        <p:txBody>
          <a:bodyPr numCol="1" spcCol="1080000"/>
          <a:lstStyle>
            <a:lvl1pPr algn="ct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8" name="Рисунок 40"/>
          <p:cNvSpPr>
            <a:spLocks noGrp="1"/>
          </p:cNvSpPr>
          <p:nvPr>
            <p:ph type="pic" sz="quarter" idx="49"/>
          </p:nvPr>
        </p:nvSpPr>
        <p:spPr>
          <a:xfrm>
            <a:off x="816212" y="3513679"/>
            <a:ext cx="1711835" cy="1690198"/>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19" name="Текст 3"/>
          <p:cNvSpPr>
            <a:spLocks noGrp="1"/>
          </p:cNvSpPr>
          <p:nvPr>
            <p:ph type="body" sz="quarter" idx="50" hasCustomPrompt="1"/>
          </p:nvPr>
        </p:nvSpPr>
        <p:spPr>
          <a:xfrm>
            <a:off x="2659362" y="3881808"/>
            <a:ext cx="1657144" cy="1080157"/>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0" name="Рисунок 40"/>
          <p:cNvSpPr>
            <a:spLocks noGrp="1"/>
          </p:cNvSpPr>
          <p:nvPr>
            <p:ph type="pic" sz="quarter" idx="51"/>
          </p:nvPr>
        </p:nvSpPr>
        <p:spPr>
          <a:xfrm>
            <a:off x="9966704" y="1308361"/>
            <a:ext cx="1711835" cy="1690198"/>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21" name="Рисунок 40"/>
          <p:cNvSpPr>
            <a:spLocks noGrp="1"/>
          </p:cNvSpPr>
          <p:nvPr>
            <p:ph type="pic" sz="quarter" idx="52"/>
          </p:nvPr>
        </p:nvSpPr>
        <p:spPr>
          <a:xfrm>
            <a:off x="9966704" y="3513679"/>
            <a:ext cx="1711835" cy="1690198"/>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23" name="Текст 3"/>
          <p:cNvSpPr>
            <a:spLocks noGrp="1"/>
          </p:cNvSpPr>
          <p:nvPr>
            <p:ph type="body" sz="quarter" idx="53" hasCustomPrompt="1"/>
          </p:nvPr>
        </p:nvSpPr>
        <p:spPr>
          <a:xfrm>
            <a:off x="8159209" y="1676490"/>
            <a:ext cx="1657144" cy="1080157"/>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4" name="Текст 3"/>
          <p:cNvSpPr>
            <a:spLocks noGrp="1"/>
          </p:cNvSpPr>
          <p:nvPr>
            <p:ph type="body" sz="quarter" idx="54" hasCustomPrompt="1"/>
          </p:nvPr>
        </p:nvSpPr>
        <p:spPr>
          <a:xfrm>
            <a:off x="8159209" y="3881808"/>
            <a:ext cx="1657144" cy="1080157"/>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4280471108"/>
      </p:ext>
    </p:extLst>
  </p:cSld>
  <p:clrMapOvr>
    <a:masterClrMapping/>
  </p:clrMapOvr>
  <p:extLst>
    <p:ext uri="{DCECCB84-F9BA-43D5-87BE-67443E8EF086}">
      <p15:sldGuideLst xmlns:p15="http://schemas.microsoft.com/office/powerpoint/2012/main">
        <p15:guide id="1" orient="horz" pos="4321">
          <p15:clr>
            <a:srgbClr val="FBAE40"/>
          </p15:clr>
        </p15:guide>
        <p15:guide id="2" pos="76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23">
    <p:spTree>
      <p:nvGrpSpPr>
        <p:cNvPr id="1" name=""/>
        <p:cNvGrpSpPr/>
        <p:nvPr/>
      </p:nvGrpSpPr>
      <p:grpSpPr>
        <a:xfrm>
          <a:off x="0" y="0"/>
          <a:ext cx="0" cy="0"/>
          <a:chOff x="0" y="0"/>
          <a:chExt cx="0" cy="0"/>
        </a:xfrm>
      </p:grpSpPr>
      <p:sp>
        <p:nvSpPr>
          <p:cNvPr id="8" name="Рисунок 40"/>
          <p:cNvSpPr>
            <a:spLocks noGrp="1"/>
          </p:cNvSpPr>
          <p:nvPr>
            <p:ph type="pic" sz="quarter" idx="45"/>
          </p:nvPr>
        </p:nvSpPr>
        <p:spPr>
          <a:xfrm>
            <a:off x="1045806" y="1326911"/>
            <a:ext cx="1370335" cy="1353014"/>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10" name="Заголовок 1"/>
          <p:cNvSpPr>
            <a:spLocks noGrp="1"/>
          </p:cNvSpPr>
          <p:nvPr>
            <p:ph type="title" hasCustomPrompt="1"/>
          </p:nvPr>
        </p:nvSpPr>
        <p:spPr>
          <a:xfrm>
            <a:off x="776196" y="511211"/>
            <a:ext cx="6485216" cy="618342"/>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
        <p:nvSpPr>
          <p:cNvPr id="11" name="Текст 3"/>
          <p:cNvSpPr>
            <a:spLocks noGrp="1"/>
          </p:cNvSpPr>
          <p:nvPr>
            <p:ph type="body" sz="quarter" idx="30" hasCustomPrompt="1"/>
          </p:nvPr>
        </p:nvSpPr>
        <p:spPr>
          <a:xfrm>
            <a:off x="2554599" y="1617980"/>
            <a:ext cx="1657144" cy="770875"/>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2" name="Рисунок 40"/>
          <p:cNvSpPr>
            <a:spLocks noGrp="1"/>
          </p:cNvSpPr>
          <p:nvPr>
            <p:ph type="pic" sz="quarter" idx="46"/>
          </p:nvPr>
        </p:nvSpPr>
        <p:spPr>
          <a:xfrm>
            <a:off x="4447412" y="1558101"/>
            <a:ext cx="3409701" cy="3366603"/>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13" name="Текст 3"/>
          <p:cNvSpPr>
            <a:spLocks noGrp="1"/>
          </p:cNvSpPr>
          <p:nvPr>
            <p:ph type="body" sz="quarter" idx="48" hasCustomPrompt="1"/>
          </p:nvPr>
        </p:nvSpPr>
        <p:spPr>
          <a:xfrm>
            <a:off x="4852149" y="5193159"/>
            <a:ext cx="2633505" cy="812111"/>
          </a:xfrm>
          <a:prstGeom prst="rect">
            <a:avLst/>
          </a:prstGeom>
        </p:spPr>
        <p:txBody>
          <a:bodyPr numCol="1" spcCol="1080000"/>
          <a:lstStyle>
            <a:lvl1pPr algn="ct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4" name="Рисунок 40"/>
          <p:cNvSpPr>
            <a:spLocks noGrp="1"/>
          </p:cNvSpPr>
          <p:nvPr>
            <p:ph type="pic" sz="quarter" idx="49"/>
          </p:nvPr>
        </p:nvSpPr>
        <p:spPr>
          <a:xfrm>
            <a:off x="442709" y="2860092"/>
            <a:ext cx="1551496" cy="1531886"/>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19" name="Текст 3"/>
          <p:cNvSpPr>
            <a:spLocks noGrp="1"/>
          </p:cNvSpPr>
          <p:nvPr>
            <p:ph type="body" sz="quarter" idx="50" hasCustomPrompt="1"/>
          </p:nvPr>
        </p:nvSpPr>
        <p:spPr>
          <a:xfrm>
            <a:off x="2136234" y="3210382"/>
            <a:ext cx="1657144" cy="811216"/>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0" name="Рисунок 40"/>
          <p:cNvSpPr>
            <a:spLocks noGrp="1"/>
          </p:cNvSpPr>
          <p:nvPr>
            <p:ph type="pic" sz="quarter" idx="55"/>
          </p:nvPr>
        </p:nvSpPr>
        <p:spPr>
          <a:xfrm>
            <a:off x="1045805" y="4572145"/>
            <a:ext cx="1370335" cy="1353014"/>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21" name="Текст 3"/>
          <p:cNvSpPr>
            <a:spLocks noGrp="1"/>
          </p:cNvSpPr>
          <p:nvPr>
            <p:ph type="body" sz="quarter" idx="56" hasCustomPrompt="1"/>
          </p:nvPr>
        </p:nvSpPr>
        <p:spPr>
          <a:xfrm>
            <a:off x="2557406" y="4863214"/>
            <a:ext cx="1657144" cy="770875"/>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2" name="Рисунок 40"/>
          <p:cNvSpPr>
            <a:spLocks noGrp="1"/>
          </p:cNvSpPr>
          <p:nvPr>
            <p:ph type="pic" sz="quarter" idx="57"/>
          </p:nvPr>
        </p:nvSpPr>
        <p:spPr>
          <a:xfrm>
            <a:off x="9844090" y="1243347"/>
            <a:ext cx="1370335" cy="1353014"/>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23" name="Рисунок 40"/>
          <p:cNvSpPr>
            <a:spLocks noGrp="1"/>
          </p:cNvSpPr>
          <p:nvPr>
            <p:ph type="pic" sz="quarter" idx="58"/>
          </p:nvPr>
        </p:nvSpPr>
        <p:spPr>
          <a:xfrm>
            <a:off x="9841515" y="4535882"/>
            <a:ext cx="1370335" cy="1353014"/>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24" name="Рисунок 40"/>
          <p:cNvSpPr>
            <a:spLocks noGrp="1"/>
          </p:cNvSpPr>
          <p:nvPr>
            <p:ph type="pic" sz="quarter" idx="59"/>
          </p:nvPr>
        </p:nvSpPr>
        <p:spPr>
          <a:xfrm>
            <a:off x="10211253" y="2792998"/>
            <a:ext cx="1551496" cy="1531886"/>
          </a:xfrm>
          <a:prstGeom prst="round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25" name="Текст 3"/>
          <p:cNvSpPr>
            <a:spLocks noGrp="1"/>
          </p:cNvSpPr>
          <p:nvPr>
            <p:ph type="body" sz="quarter" idx="60" hasCustomPrompt="1"/>
          </p:nvPr>
        </p:nvSpPr>
        <p:spPr>
          <a:xfrm>
            <a:off x="8029925" y="1562757"/>
            <a:ext cx="1657144" cy="770875"/>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6" name="Текст 3"/>
          <p:cNvSpPr>
            <a:spLocks noGrp="1"/>
          </p:cNvSpPr>
          <p:nvPr>
            <p:ph type="body" sz="quarter" idx="61" hasCustomPrompt="1"/>
          </p:nvPr>
        </p:nvSpPr>
        <p:spPr>
          <a:xfrm>
            <a:off x="8020742" y="4888633"/>
            <a:ext cx="1657144" cy="770875"/>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7" name="Текст 3"/>
          <p:cNvSpPr>
            <a:spLocks noGrp="1"/>
          </p:cNvSpPr>
          <p:nvPr>
            <p:ph type="body" sz="quarter" idx="62" hasCustomPrompt="1"/>
          </p:nvPr>
        </p:nvSpPr>
        <p:spPr>
          <a:xfrm>
            <a:off x="8314171" y="3213559"/>
            <a:ext cx="1657144" cy="811216"/>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2036918898"/>
      </p:ext>
    </p:extLst>
  </p:cSld>
  <p:clrMapOvr>
    <a:masterClrMapping/>
  </p:clrMapOvr>
  <p:extLst>
    <p:ext uri="{DCECCB84-F9BA-43D5-87BE-67443E8EF086}">
      <p15:sldGuideLst xmlns:p15="http://schemas.microsoft.com/office/powerpoint/2012/main">
        <p15:guide id="1" orient="horz" pos="4321">
          <p15:clr>
            <a:srgbClr val="FBAE40"/>
          </p15:clr>
        </p15:guide>
        <p15:guide id="2" pos="76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 17">
    <p:spTree>
      <p:nvGrpSpPr>
        <p:cNvPr id="1" name=""/>
        <p:cNvGrpSpPr/>
        <p:nvPr/>
      </p:nvGrpSpPr>
      <p:grpSpPr>
        <a:xfrm>
          <a:off x="0" y="0"/>
          <a:ext cx="0" cy="0"/>
          <a:chOff x="0" y="0"/>
          <a:chExt cx="0" cy="0"/>
        </a:xfrm>
      </p:grpSpPr>
      <p:sp>
        <p:nvSpPr>
          <p:cNvPr id="40" name="Рисунок 39"/>
          <p:cNvSpPr>
            <a:spLocks noGrp="1"/>
          </p:cNvSpPr>
          <p:nvPr>
            <p:ph type="pic" sz="quarter" idx="44"/>
          </p:nvPr>
        </p:nvSpPr>
        <p:spPr>
          <a:xfrm>
            <a:off x="2608740" y="2547283"/>
            <a:ext cx="1919808" cy="2673004"/>
          </a:xfrm>
          <a:prstGeom prst="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13" name="Рисунок 12"/>
          <p:cNvSpPr>
            <a:spLocks noGrp="1"/>
          </p:cNvSpPr>
          <p:nvPr>
            <p:ph type="pic" sz="quarter" idx="23"/>
          </p:nvPr>
        </p:nvSpPr>
        <p:spPr>
          <a:xfrm>
            <a:off x="9950729" y="2547283"/>
            <a:ext cx="1919808" cy="2673004"/>
          </a:xfrm>
          <a:prstGeom prst="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37" name="Рисунок 36"/>
          <p:cNvSpPr>
            <a:spLocks noGrp="1"/>
          </p:cNvSpPr>
          <p:nvPr>
            <p:ph type="pic" sz="quarter" idx="41"/>
          </p:nvPr>
        </p:nvSpPr>
        <p:spPr>
          <a:xfrm>
            <a:off x="7663453" y="2547283"/>
            <a:ext cx="1919808" cy="2673004"/>
          </a:xfrm>
          <a:prstGeom prst="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38" name="Рисунок 37"/>
          <p:cNvSpPr>
            <a:spLocks noGrp="1"/>
          </p:cNvSpPr>
          <p:nvPr>
            <p:ph type="pic" sz="quarter" idx="42"/>
          </p:nvPr>
        </p:nvSpPr>
        <p:spPr>
          <a:xfrm>
            <a:off x="4896015" y="2133006"/>
            <a:ext cx="2399970" cy="3087279"/>
          </a:xfrm>
          <a:prstGeom prst="rect">
            <a:avLst/>
          </a:prstGeom>
          <a:solidFill>
            <a:schemeClr val="bg1">
              <a:lumMod val="65000"/>
            </a:schemeClr>
          </a:solidFill>
          <a:effectLst>
            <a:outerShdw blurRad="762000" dist="381000" dir="5400000" algn="ctr" rotWithShape="0">
              <a:schemeClr val="tx1">
                <a:alpha val="30000"/>
              </a:schemeClr>
            </a:outerShdw>
          </a:effectLst>
        </p:spPr>
        <p:txBody>
          <a:bodyPr wrap="square">
            <a:noAutofit/>
          </a:bodyPr>
          <a:lstStyle>
            <a:lvl1pPr>
              <a:defRPr sz="400">
                <a:latin typeface="+mn-lt"/>
              </a:defRPr>
            </a:lvl1pPr>
          </a:lstStyle>
          <a:p>
            <a:endParaRPr lang="ru-RU"/>
          </a:p>
        </p:txBody>
      </p:sp>
      <p:sp>
        <p:nvSpPr>
          <p:cNvPr id="41" name="Рисунок 40"/>
          <p:cNvSpPr>
            <a:spLocks noGrp="1"/>
          </p:cNvSpPr>
          <p:nvPr>
            <p:ph type="pic" sz="quarter" idx="45"/>
          </p:nvPr>
        </p:nvSpPr>
        <p:spPr>
          <a:xfrm>
            <a:off x="321464" y="2547283"/>
            <a:ext cx="1919808" cy="2673004"/>
          </a:xfrm>
          <a:prstGeom prst="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21" name="Заголовок 1"/>
          <p:cNvSpPr>
            <a:spLocks noGrp="1"/>
          </p:cNvSpPr>
          <p:nvPr>
            <p:ph type="title" hasCustomPrompt="1"/>
          </p:nvPr>
        </p:nvSpPr>
        <p:spPr>
          <a:xfrm>
            <a:off x="648809" y="635482"/>
            <a:ext cx="9655563"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
        <p:nvSpPr>
          <p:cNvPr id="23" name="Текст 3"/>
          <p:cNvSpPr>
            <a:spLocks noGrp="1"/>
          </p:cNvSpPr>
          <p:nvPr>
            <p:ph type="body" sz="quarter" idx="35" hasCustomPrompt="1"/>
          </p:nvPr>
        </p:nvSpPr>
        <p:spPr>
          <a:xfrm>
            <a:off x="674078" y="5479908"/>
            <a:ext cx="1214579" cy="569456"/>
          </a:xfrm>
          <a:prstGeom prst="rect">
            <a:avLst/>
          </a:prstGeom>
        </p:spPr>
        <p:txBody>
          <a:bodyPr numCol="1" spcCol="1080000" anchor="ctr"/>
          <a:lstStyle>
            <a:lvl1pPr algn="ctr">
              <a:lnSpc>
                <a:spcPct val="80000"/>
              </a:lnSpc>
              <a:defRPr lang="en-US" sz="1200" b="1"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6" name="Текст 3"/>
          <p:cNvSpPr>
            <a:spLocks noGrp="1"/>
          </p:cNvSpPr>
          <p:nvPr>
            <p:ph type="body" sz="quarter" idx="46" hasCustomPrompt="1"/>
          </p:nvPr>
        </p:nvSpPr>
        <p:spPr>
          <a:xfrm>
            <a:off x="2961354" y="5479908"/>
            <a:ext cx="1214579" cy="569456"/>
          </a:xfrm>
          <a:prstGeom prst="rect">
            <a:avLst/>
          </a:prstGeom>
        </p:spPr>
        <p:txBody>
          <a:bodyPr numCol="1" spcCol="1080000" anchor="ctr"/>
          <a:lstStyle>
            <a:lvl1pPr algn="ctr">
              <a:lnSpc>
                <a:spcPct val="80000"/>
              </a:lnSpc>
              <a:defRPr lang="en-US" sz="1200" b="1"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8" name="Текст 3"/>
          <p:cNvSpPr>
            <a:spLocks noGrp="1"/>
          </p:cNvSpPr>
          <p:nvPr>
            <p:ph type="body" sz="quarter" idx="48" hasCustomPrompt="1"/>
          </p:nvPr>
        </p:nvSpPr>
        <p:spPr>
          <a:xfrm>
            <a:off x="5254159" y="5479907"/>
            <a:ext cx="1687340" cy="685080"/>
          </a:xfrm>
          <a:prstGeom prst="rect">
            <a:avLst/>
          </a:prstGeom>
        </p:spPr>
        <p:txBody>
          <a:bodyPr numCol="1" spcCol="1080000" anchor="ctr"/>
          <a:lstStyle>
            <a:lvl1pPr algn="ctr">
              <a:lnSpc>
                <a:spcPct val="80000"/>
              </a:lnSpc>
              <a:defRPr lang="en-US" sz="1200" b="1" i="0" baseline="0" dirty="0">
                <a:solidFill>
                  <a:schemeClr val="bg1"/>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9" name="Текст 3"/>
          <p:cNvSpPr>
            <a:spLocks noGrp="1"/>
          </p:cNvSpPr>
          <p:nvPr>
            <p:ph type="body" sz="quarter" idx="49" hasCustomPrompt="1"/>
          </p:nvPr>
        </p:nvSpPr>
        <p:spPr>
          <a:xfrm>
            <a:off x="8019724" y="5479907"/>
            <a:ext cx="1214579" cy="569456"/>
          </a:xfrm>
          <a:prstGeom prst="rect">
            <a:avLst/>
          </a:prstGeom>
        </p:spPr>
        <p:txBody>
          <a:bodyPr numCol="1" spcCol="1080000" anchor="ctr"/>
          <a:lstStyle>
            <a:lvl1pPr algn="ctr">
              <a:lnSpc>
                <a:spcPct val="80000"/>
              </a:lnSpc>
              <a:defRPr lang="en-US" sz="1200" b="1"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0" name="Текст 3"/>
          <p:cNvSpPr>
            <a:spLocks noGrp="1"/>
          </p:cNvSpPr>
          <p:nvPr>
            <p:ph type="body" sz="quarter" idx="50" hasCustomPrompt="1"/>
          </p:nvPr>
        </p:nvSpPr>
        <p:spPr>
          <a:xfrm>
            <a:off x="10304372" y="5479908"/>
            <a:ext cx="1214579" cy="569456"/>
          </a:xfrm>
          <a:prstGeom prst="rect">
            <a:avLst/>
          </a:prstGeom>
        </p:spPr>
        <p:txBody>
          <a:bodyPr numCol="1" spcCol="1080000" anchor="ctr"/>
          <a:lstStyle>
            <a:lvl1pPr algn="ctr">
              <a:lnSpc>
                <a:spcPct val="80000"/>
              </a:lnSpc>
              <a:defRPr lang="en-US" sz="1200" b="1"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4045016990"/>
      </p:ext>
    </p:extLst>
  </p:cSld>
  <p:clrMapOvr>
    <a:masterClrMapping/>
  </p:clrMapOvr>
  <p:extLst>
    <p:ext uri="{DCECCB84-F9BA-43D5-87BE-67443E8EF086}">
      <p15:sldGuideLst xmlns:p15="http://schemas.microsoft.com/office/powerpoint/2012/main">
        <p15:guide id="1" orient="horz" pos="4321">
          <p15:clr>
            <a:srgbClr val="FBAE40"/>
          </p15:clr>
        </p15:guide>
        <p15:guide id="2" pos="76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20">
    <p:spTree>
      <p:nvGrpSpPr>
        <p:cNvPr id="1" name=""/>
        <p:cNvGrpSpPr/>
        <p:nvPr/>
      </p:nvGrpSpPr>
      <p:grpSpPr>
        <a:xfrm>
          <a:off x="0" y="0"/>
          <a:ext cx="0" cy="0"/>
          <a:chOff x="0" y="0"/>
          <a:chExt cx="0" cy="0"/>
        </a:xfrm>
      </p:grpSpPr>
      <p:sp>
        <p:nvSpPr>
          <p:cNvPr id="12" name="Рисунок 11"/>
          <p:cNvSpPr>
            <a:spLocks noGrp="1"/>
          </p:cNvSpPr>
          <p:nvPr>
            <p:ph type="pic" sz="quarter" idx="33"/>
          </p:nvPr>
        </p:nvSpPr>
        <p:spPr>
          <a:xfrm>
            <a:off x="6209644" y="605118"/>
            <a:ext cx="4601792" cy="5325035"/>
          </a:xfrm>
          <a:custGeom>
            <a:avLst/>
            <a:gdLst>
              <a:gd name="connsiteX0" fmla="*/ 0 w 10945222"/>
              <a:gd name="connsiteY0" fmla="*/ 0 h 5544617"/>
              <a:gd name="connsiteX1" fmla="*/ 10945222 w 10945222"/>
              <a:gd name="connsiteY1" fmla="*/ 0 h 5544617"/>
              <a:gd name="connsiteX2" fmla="*/ 10945222 w 10945222"/>
              <a:gd name="connsiteY2" fmla="*/ 5544617 h 5544617"/>
              <a:gd name="connsiteX3" fmla="*/ 0 w 10945222"/>
              <a:gd name="connsiteY3" fmla="*/ 5544617 h 5544617"/>
            </a:gdLst>
            <a:ahLst/>
            <a:cxnLst>
              <a:cxn ang="0">
                <a:pos x="connsiteX0" y="connsiteY0"/>
              </a:cxn>
              <a:cxn ang="0">
                <a:pos x="connsiteX1" y="connsiteY1"/>
              </a:cxn>
              <a:cxn ang="0">
                <a:pos x="connsiteX2" y="connsiteY2"/>
              </a:cxn>
              <a:cxn ang="0">
                <a:pos x="connsiteX3" y="connsiteY3"/>
              </a:cxn>
            </a:cxnLst>
            <a:rect l="l" t="t" r="r" b="b"/>
            <a:pathLst>
              <a:path w="10945222" h="5544617">
                <a:moveTo>
                  <a:pt x="0" y="0"/>
                </a:moveTo>
                <a:lnTo>
                  <a:pt x="10945222" y="0"/>
                </a:lnTo>
                <a:lnTo>
                  <a:pt x="10945222" y="5544617"/>
                </a:lnTo>
                <a:lnTo>
                  <a:pt x="0" y="5544617"/>
                </a:lnTo>
                <a:close/>
              </a:path>
            </a:pathLst>
          </a:custGeom>
          <a:solidFill>
            <a:schemeClr val="bg1">
              <a:lumMod val="65000"/>
            </a:schemeClr>
          </a:solidFill>
        </p:spPr>
        <p:txBody>
          <a:bodyPr wrap="square">
            <a:noAutofit/>
          </a:bodyPr>
          <a:lstStyle>
            <a:lvl1pPr>
              <a:defRPr sz="400"/>
            </a:lvl1pPr>
          </a:lstStyle>
          <a:p>
            <a:endParaRPr lang="ru-RU"/>
          </a:p>
        </p:txBody>
      </p:sp>
      <p:sp>
        <p:nvSpPr>
          <p:cNvPr id="14" name="Рисунок 13"/>
          <p:cNvSpPr>
            <a:spLocks noGrp="1"/>
          </p:cNvSpPr>
          <p:nvPr>
            <p:ph type="pic" sz="quarter" idx="34"/>
          </p:nvPr>
        </p:nvSpPr>
        <p:spPr>
          <a:xfrm>
            <a:off x="1250575" y="605118"/>
            <a:ext cx="4849763" cy="5325035"/>
          </a:xfrm>
          <a:custGeom>
            <a:avLst/>
            <a:gdLst>
              <a:gd name="connsiteX0" fmla="*/ 0 w 10945221"/>
              <a:gd name="connsiteY0" fmla="*/ 0 h 5544617"/>
              <a:gd name="connsiteX1" fmla="*/ 10945221 w 10945221"/>
              <a:gd name="connsiteY1" fmla="*/ 0 h 5544617"/>
              <a:gd name="connsiteX2" fmla="*/ 10945221 w 10945221"/>
              <a:gd name="connsiteY2" fmla="*/ 5544617 h 5544617"/>
              <a:gd name="connsiteX3" fmla="*/ 0 w 10945221"/>
              <a:gd name="connsiteY3" fmla="*/ 5544617 h 5544617"/>
            </a:gdLst>
            <a:ahLst/>
            <a:cxnLst>
              <a:cxn ang="0">
                <a:pos x="connsiteX0" y="connsiteY0"/>
              </a:cxn>
              <a:cxn ang="0">
                <a:pos x="connsiteX1" y="connsiteY1"/>
              </a:cxn>
              <a:cxn ang="0">
                <a:pos x="connsiteX2" y="connsiteY2"/>
              </a:cxn>
              <a:cxn ang="0">
                <a:pos x="connsiteX3" y="connsiteY3"/>
              </a:cxn>
            </a:cxnLst>
            <a:rect l="l" t="t" r="r" b="b"/>
            <a:pathLst>
              <a:path w="10945221" h="5544617">
                <a:moveTo>
                  <a:pt x="0" y="0"/>
                </a:moveTo>
                <a:lnTo>
                  <a:pt x="10945221" y="0"/>
                </a:lnTo>
                <a:lnTo>
                  <a:pt x="10945221" y="5544617"/>
                </a:lnTo>
                <a:lnTo>
                  <a:pt x="0" y="5544617"/>
                </a:lnTo>
                <a:close/>
              </a:path>
            </a:pathLst>
          </a:custGeom>
          <a:solidFill>
            <a:schemeClr val="bg1">
              <a:lumMod val="65000"/>
            </a:schemeClr>
          </a:solidFill>
        </p:spPr>
        <p:txBody>
          <a:bodyPr wrap="square">
            <a:noAutofit/>
          </a:bodyPr>
          <a:lstStyle>
            <a:lvl1pPr>
              <a:defRPr sz="400"/>
            </a:lvl1pPr>
          </a:lstStyle>
          <a:p>
            <a:endParaRPr lang="ru-RU"/>
          </a:p>
        </p:txBody>
      </p:sp>
    </p:spTree>
    <p:extLst>
      <p:ext uri="{BB962C8B-B14F-4D97-AF65-F5344CB8AC3E}">
        <p14:creationId xmlns:p14="http://schemas.microsoft.com/office/powerpoint/2010/main" val="2031734942"/>
      </p:ext>
    </p:extLst>
  </p:cSld>
  <p:clrMapOvr>
    <a:masterClrMapping/>
  </p:clrMapOvr>
  <p:extLst>
    <p:ext uri="{DCECCB84-F9BA-43D5-87BE-67443E8EF086}">
      <p15:sldGuideLst xmlns:p15="http://schemas.microsoft.com/office/powerpoint/2012/main">
        <p15:guide id="1" orient="horz" pos="4321">
          <p15:clr>
            <a:srgbClr val="FBAE40"/>
          </p15:clr>
        </p15:guide>
        <p15:guide id="2" pos="768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25">
    <p:spTree>
      <p:nvGrpSpPr>
        <p:cNvPr id="1" name=""/>
        <p:cNvGrpSpPr/>
        <p:nvPr/>
      </p:nvGrpSpPr>
      <p:grpSpPr>
        <a:xfrm>
          <a:off x="0" y="0"/>
          <a:ext cx="0" cy="0"/>
          <a:chOff x="0" y="0"/>
          <a:chExt cx="0" cy="0"/>
        </a:xfrm>
      </p:grpSpPr>
      <p:sp>
        <p:nvSpPr>
          <p:cNvPr id="3" name="Текст 3"/>
          <p:cNvSpPr>
            <a:spLocks noGrp="1"/>
          </p:cNvSpPr>
          <p:nvPr>
            <p:ph type="body" sz="quarter" idx="14" hasCustomPrompt="1"/>
          </p:nvPr>
        </p:nvSpPr>
        <p:spPr>
          <a:xfrm>
            <a:off x="7716075" y="2277006"/>
            <a:ext cx="3820056" cy="3707983"/>
          </a:xfrm>
          <a:prstGeom prst="rect">
            <a:avLst/>
          </a:prstGeom>
        </p:spPr>
        <p:txBody>
          <a:bodyPr>
            <a:normAutofit/>
          </a:bodyPr>
          <a:lstStyle>
            <a:lvl1pPr algn="r">
              <a:defRPr lang="en-US" sz="14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4" name="Title 1"/>
          <p:cNvSpPr>
            <a:spLocks noGrp="1"/>
          </p:cNvSpPr>
          <p:nvPr>
            <p:ph type="title" hasCustomPrompt="1"/>
          </p:nvPr>
        </p:nvSpPr>
        <p:spPr>
          <a:xfrm>
            <a:off x="7731424" y="1269010"/>
            <a:ext cx="3820056" cy="910285"/>
          </a:xfrm>
          <a:prstGeom prst="rect">
            <a:avLst/>
          </a:prstGeom>
          <a:effectLst/>
        </p:spPr>
        <p:txBody>
          <a:bodyPr>
            <a:noAutofit/>
          </a:bodyPr>
          <a:lstStyle>
            <a:lvl1pPr algn="r">
              <a:defRPr sz="3599" b="1" i="0" baseline="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 TOPIC HERE</a:t>
            </a:r>
          </a:p>
        </p:txBody>
      </p:sp>
    </p:spTree>
    <p:extLst>
      <p:ext uri="{BB962C8B-B14F-4D97-AF65-F5344CB8AC3E}">
        <p14:creationId xmlns:p14="http://schemas.microsoft.com/office/powerpoint/2010/main" val="336413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26">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37890" y="434584"/>
            <a:ext cx="7623729" cy="910285"/>
          </a:xfrm>
          <a:prstGeom prst="rect">
            <a:avLst/>
          </a:prstGeom>
          <a:effectLst/>
        </p:spPr>
        <p:txBody>
          <a:bodyPr>
            <a:noAutofit/>
          </a:bodyPr>
          <a:lstStyle>
            <a:lvl1pPr algn="l" defTabSz="1219017" rtl="0" eaLnBrk="1" latinLnBrk="0" hangingPunct="1">
              <a:spcBef>
                <a:spcPct val="0"/>
              </a:spcBef>
              <a:buNone/>
              <a:defRPr lang="en-US" sz="3599" b="1" i="0" kern="1200" baseline="0" dirty="0">
                <a:solidFill>
                  <a:srgbClr val="E97F00"/>
                </a:solidFill>
                <a:latin typeface="+mn-lt"/>
                <a:ea typeface="Tahoma" panose="020B0604030504040204" pitchFamily="34" charset="0"/>
                <a:cs typeface="DIN Pro Regular" panose="020B0504020101020102" pitchFamily="34" charset="0"/>
              </a:defRPr>
            </a:lvl1pPr>
          </a:lstStyle>
          <a:p>
            <a:r>
              <a:rPr lang="en-US" dirty="0"/>
              <a:t>Slide Head</a:t>
            </a:r>
          </a:p>
        </p:txBody>
      </p:sp>
    </p:spTree>
    <p:extLst>
      <p:ext uri="{BB962C8B-B14F-4D97-AF65-F5344CB8AC3E}">
        <p14:creationId xmlns:p14="http://schemas.microsoft.com/office/powerpoint/2010/main" val="306456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27">
    <p:spTree>
      <p:nvGrpSpPr>
        <p:cNvPr id="1" name=""/>
        <p:cNvGrpSpPr/>
        <p:nvPr/>
      </p:nvGrpSpPr>
      <p:grpSpPr>
        <a:xfrm>
          <a:off x="0" y="0"/>
          <a:ext cx="0" cy="0"/>
          <a:chOff x="0" y="0"/>
          <a:chExt cx="0" cy="0"/>
        </a:xfrm>
      </p:grpSpPr>
      <p:sp>
        <p:nvSpPr>
          <p:cNvPr id="9" name="Текст 3"/>
          <p:cNvSpPr>
            <a:spLocks noGrp="1"/>
          </p:cNvSpPr>
          <p:nvPr>
            <p:ph type="body" sz="quarter" idx="12" hasCustomPrompt="1"/>
          </p:nvPr>
        </p:nvSpPr>
        <p:spPr>
          <a:xfrm>
            <a:off x="776196" y="1521009"/>
            <a:ext cx="10711612" cy="4535979"/>
          </a:xfrm>
          <a:prstGeom prst="rect">
            <a:avLst/>
          </a:prstGeom>
        </p:spPr>
        <p:txBody>
          <a:bodyPr>
            <a:normAutofit/>
          </a:bodyPr>
          <a:lstStyle>
            <a:lvl1pPr>
              <a:defRPr lang="en-US" sz="14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0" name="Заголовок 1"/>
          <p:cNvSpPr>
            <a:spLocks noGrp="1"/>
          </p:cNvSpPr>
          <p:nvPr>
            <p:ph type="title" hasCustomPrompt="1"/>
          </p:nvPr>
        </p:nvSpPr>
        <p:spPr>
          <a:xfrm>
            <a:off x="776196" y="477014"/>
            <a:ext cx="10711612" cy="555138"/>
          </a:xfrm>
          <a:prstGeom prst="rect">
            <a:avLst/>
          </a:prstGeom>
        </p:spPr>
        <p:txBody>
          <a:bodyPr>
            <a:noAutofit/>
          </a:bodyPr>
          <a:lstStyle>
            <a:lvl1pPr marL="0" marR="0" indent="0" algn="ctr" defTabSz="1219017" rtl="0" eaLnBrk="1" fontAlgn="auto" latinLnBrk="0" hangingPunct="1">
              <a:lnSpc>
                <a:spcPct val="100000"/>
              </a:lnSpc>
              <a:spcBef>
                <a:spcPct val="0"/>
              </a:spcBef>
              <a:spcAft>
                <a:spcPts val="0"/>
              </a:spcAft>
              <a:buClrTx/>
              <a:buSzTx/>
              <a:buFontTx/>
              <a:buNone/>
              <a:tabLst>
                <a:tab pos="1820225" algn="l"/>
              </a:tabLst>
              <a:defRPr lang="ru-RU" sz="3599" b="1" i="0" kern="1200" baseline="0" dirty="0">
                <a:solidFill>
                  <a:srgbClr val="4E4C83"/>
                </a:solidFill>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Tree>
    <p:extLst>
      <p:ext uri="{BB962C8B-B14F-4D97-AF65-F5344CB8AC3E}">
        <p14:creationId xmlns:p14="http://schemas.microsoft.com/office/powerpoint/2010/main" val="4053489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31">
    <p:spTree>
      <p:nvGrpSpPr>
        <p:cNvPr id="1" name=""/>
        <p:cNvGrpSpPr/>
        <p:nvPr/>
      </p:nvGrpSpPr>
      <p:grpSpPr>
        <a:xfrm>
          <a:off x="0" y="0"/>
          <a:ext cx="0" cy="0"/>
          <a:chOff x="0" y="0"/>
          <a:chExt cx="0" cy="0"/>
        </a:xfrm>
      </p:grpSpPr>
      <p:sp>
        <p:nvSpPr>
          <p:cNvPr id="11" name="Заголовок 1"/>
          <p:cNvSpPr>
            <a:spLocks noGrp="1"/>
          </p:cNvSpPr>
          <p:nvPr>
            <p:ph type="title" hasCustomPrompt="1"/>
          </p:nvPr>
        </p:nvSpPr>
        <p:spPr>
          <a:xfrm>
            <a:off x="7494286" y="1197011"/>
            <a:ext cx="3987743" cy="1187994"/>
          </a:xfrm>
          <a:prstGeom prst="rect">
            <a:avLst/>
          </a:prstGeom>
          <a:solidFill>
            <a:srgbClr val="E97F00"/>
          </a:solidFill>
          <a:effectLst/>
        </p:spPr>
        <p:txBody>
          <a:bodyPr>
            <a:noAutofit/>
          </a:bodyPr>
          <a:lstStyle>
            <a:lvl1pPr marL="0" marR="0" indent="0" algn="r"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chemeClr val="bg1"/>
                </a:solidFill>
                <a:effectLst/>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
        <p:nvSpPr>
          <p:cNvPr id="15" name="Текст 3"/>
          <p:cNvSpPr>
            <a:spLocks noGrp="1"/>
          </p:cNvSpPr>
          <p:nvPr>
            <p:ph type="body" sz="quarter" idx="12" hasCustomPrompt="1"/>
          </p:nvPr>
        </p:nvSpPr>
        <p:spPr>
          <a:xfrm>
            <a:off x="7665854" y="2800350"/>
            <a:ext cx="3816175" cy="539601"/>
          </a:xfrm>
          <a:prstGeom prst="rect">
            <a:avLst/>
          </a:prstGeom>
        </p:spPr>
        <p:txBody>
          <a:bodyPr numCol="1" spcCol="1080000"/>
          <a:lstStyle>
            <a:lvl1pPr algn="r">
              <a:lnSpc>
                <a:spcPct val="130000"/>
              </a:lnSpc>
              <a:defRPr lang="en-US" sz="1200" b="0" i="0" baseline="0" dirty="0">
                <a:solidFill>
                  <a:schemeClr val="bg1"/>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2" name="Рисунок 11"/>
          <p:cNvSpPr>
            <a:spLocks noGrp="1"/>
          </p:cNvSpPr>
          <p:nvPr>
            <p:ph type="pic" sz="quarter" idx="19"/>
          </p:nvPr>
        </p:nvSpPr>
        <p:spPr>
          <a:xfrm>
            <a:off x="242046" y="201706"/>
            <a:ext cx="5338483" cy="6091518"/>
          </a:xfrm>
          <a:custGeom>
            <a:avLst/>
            <a:gdLst>
              <a:gd name="connsiteX0" fmla="*/ 0 w 12360326"/>
              <a:gd name="connsiteY0" fmla="*/ 0 h 13717588"/>
              <a:gd name="connsiteX1" fmla="*/ 12360326 w 12360326"/>
              <a:gd name="connsiteY1" fmla="*/ 0 h 13717588"/>
              <a:gd name="connsiteX2" fmla="*/ 12360326 w 12360326"/>
              <a:gd name="connsiteY2" fmla="*/ 1 h 13717588"/>
              <a:gd name="connsiteX3" fmla="*/ 12250851 w 12360326"/>
              <a:gd name="connsiteY3" fmla="*/ 1 h 13717588"/>
              <a:gd name="connsiteX4" fmla="*/ 12154259 w 12360326"/>
              <a:gd name="connsiteY4" fmla="*/ 111498 h 13717588"/>
              <a:gd name="connsiteX5" fmla="*/ 9517742 w 12360326"/>
              <a:gd name="connsiteY5" fmla="*/ 7454792 h 13717588"/>
              <a:gd name="connsiteX6" fmla="*/ 11189278 w 12360326"/>
              <a:gd name="connsiteY6" fmla="*/ 13440970 h 13717588"/>
              <a:gd name="connsiteX7" fmla="*/ 11366637 w 12360326"/>
              <a:gd name="connsiteY7" fmla="*/ 13717588 h 13717588"/>
              <a:gd name="connsiteX8" fmla="*/ 0 w 12360326"/>
              <a:gd name="connsiteY8" fmla="*/ 13717588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0326" h="13717588">
                <a:moveTo>
                  <a:pt x="0" y="0"/>
                </a:moveTo>
                <a:lnTo>
                  <a:pt x="12360326" y="0"/>
                </a:lnTo>
                <a:lnTo>
                  <a:pt x="12360326" y="1"/>
                </a:lnTo>
                <a:lnTo>
                  <a:pt x="12250851" y="1"/>
                </a:lnTo>
                <a:lnTo>
                  <a:pt x="12154259" y="111498"/>
                </a:lnTo>
                <a:cubicBezTo>
                  <a:pt x="10507172" y="2107047"/>
                  <a:pt x="9517742" y="4665389"/>
                  <a:pt x="9517742" y="7454792"/>
                </a:cubicBezTo>
                <a:cubicBezTo>
                  <a:pt x="9517742" y="9646467"/>
                  <a:pt x="10128563" y="11695496"/>
                  <a:pt x="11189278" y="13440970"/>
                </a:cubicBezTo>
                <a:lnTo>
                  <a:pt x="11366637" y="13717588"/>
                </a:lnTo>
                <a:lnTo>
                  <a:pt x="0" y="13717588"/>
                </a:lnTo>
                <a:close/>
              </a:path>
            </a:pathLst>
          </a:custGeom>
          <a:solidFill>
            <a:schemeClr val="bg1">
              <a:lumMod val="65000"/>
            </a:schemeClr>
          </a:solidFill>
        </p:spPr>
        <p:txBody>
          <a:bodyPr wrap="square">
            <a:noAutofit/>
          </a:bodyPr>
          <a:lstStyle>
            <a:lvl1pPr marL="0" indent="0">
              <a:buNone/>
              <a:defRPr sz="400">
                <a:latin typeface="+mn-lt"/>
              </a:defRPr>
            </a:lvl1pPr>
          </a:lstStyle>
          <a:p>
            <a:endParaRPr lang="ru-RU" dirty="0"/>
          </a:p>
        </p:txBody>
      </p:sp>
      <p:sp>
        <p:nvSpPr>
          <p:cNvPr id="20" name="Текст 3"/>
          <p:cNvSpPr>
            <a:spLocks noGrp="1"/>
          </p:cNvSpPr>
          <p:nvPr>
            <p:ph type="body" sz="quarter" idx="20" hasCustomPrompt="1"/>
          </p:nvPr>
        </p:nvSpPr>
        <p:spPr>
          <a:xfrm>
            <a:off x="7665854" y="3556395"/>
            <a:ext cx="3816175" cy="539601"/>
          </a:xfrm>
          <a:prstGeom prst="rect">
            <a:avLst/>
          </a:prstGeom>
        </p:spPr>
        <p:txBody>
          <a:bodyPr numCol="1" spcCol="1080000"/>
          <a:lstStyle>
            <a:lvl1pPr algn="r">
              <a:lnSpc>
                <a:spcPct val="130000"/>
              </a:lnSpc>
              <a:defRPr lang="en-US" sz="1200" b="0" i="0" baseline="0" dirty="0">
                <a:solidFill>
                  <a:schemeClr val="bg1"/>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1" name="Текст 3"/>
          <p:cNvSpPr>
            <a:spLocks noGrp="1"/>
          </p:cNvSpPr>
          <p:nvPr>
            <p:ph type="body" sz="quarter" idx="21" hasCustomPrompt="1"/>
          </p:nvPr>
        </p:nvSpPr>
        <p:spPr>
          <a:xfrm>
            <a:off x="7665854" y="4312440"/>
            <a:ext cx="3816175" cy="539601"/>
          </a:xfrm>
          <a:prstGeom prst="rect">
            <a:avLst/>
          </a:prstGeom>
        </p:spPr>
        <p:txBody>
          <a:bodyPr numCol="1" spcCol="1080000"/>
          <a:lstStyle>
            <a:lvl1pPr algn="r">
              <a:lnSpc>
                <a:spcPct val="130000"/>
              </a:lnSpc>
              <a:defRPr lang="en-US" sz="1200" b="0" i="0" baseline="0" dirty="0">
                <a:solidFill>
                  <a:schemeClr val="bg1"/>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1650399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39">
    <p:spTree>
      <p:nvGrpSpPr>
        <p:cNvPr id="1" name=""/>
        <p:cNvGrpSpPr/>
        <p:nvPr/>
      </p:nvGrpSpPr>
      <p:grpSpPr>
        <a:xfrm>
          <a:off x="0" y="0"/>
          <a:ext cx="0" cy="0"/>
          <a:chOff x="0" y="0"/>
          <a:chExt cx="0" cy="0"/>
        </a:xfrm>
      </p:grpSpPr>
      <p:sp>
        <p:nvSpPr>
          <p:cNvPr id="8" name="Заголовок 1"/>
          <p:cNvSpPr>
            <a:spLocks noGrp="1"/>
          </p:cNvSpPr>
          <p:nvPr>
            <p:ph type="title" hasCustomPrompt="1"/>
          </p:nvPr>
        </p:nvSpPr>
        <p:spPr>
          <a:xfrm>
            <a:off x="800855" y="837013"/>
            <a:ext cx="10595763" cy="636534"/>
          </a:xfrm>
          <a:prstGeom prst="rect">
            <a:avLst/>
          </a:prstGeom>
        </p:spPr>
        <p:txBody>
          <a:bodyPr>
            <a:noAutofit/>
          </a:bodyPr>
          <a:lstStyle>
            <a:lvl1pPr marL="0" marR="0" indent="0" algn="l" defTabSz="1218957" rtl="0" eaLnBrk="1" fontAlgn="auto" latinLnBrk="0" hangingPunct="1">
              <a:lnSpc>
                <a:spcPct val="100000"/>
              </a:lnSpc>
              <a:spcBef>
                <a:spcPct val="0"/>
              </a:spcBef>
              <a:spcAft>
                <a:spcPts val="0"/>
              </a:spcAft>
              <a:buClrTx/>
              <a:buSzTx/>
              <a:buFontTx/>
              <a:buNone/>
              <a:tabLst>
                <a:tab pos="1820407" algn="l"/>
              </a:tabLst>
              <a:defRPr lang="ru-RU" sz="3999" b="1" i="0" kern="1200" spc="0" baseline="0" dirty="0">
                <a:solidFill>
                  <a:srgbClr val="E97F00"/>
                </a:solidFill>
                <a:latin typeface="+mn-lt"/>
                <a:ea typeface="Tahoma" charset="0"/>
                <a:cs typeface="Tahoma" charset="0"/>
              </a:defRPr>
            </a:lvl1pPr>
          </a:lstStyle>
          <a:p>
            <a:r>
              <a:rPr lang="en-US" dirty="0"/>
              <a:t>SLIDE TOPIC HERE</a:t>
            </a:r>
            <a:endParaRPr lang="ru-RU" dirty="0"/>
          </a:p>
        </p:txBody>
      </p:sp>
      <p:sp>
        <p:nvSpPr>
          <p:cNvPr id="17" name="Текст 3"/>
          <p:cNvSpPr>
            <a:spLocks noGrp="1"/>
          </p:cNvSpPr>
          <p:nvPr>
            <p:ph type="body" sz="quarter" idx="20" hasCustomPrompt="1"/>
          </p:nvPr>
        </p:nvSpPr>
        <p:spPr>
          <a:xfrm>
            <a:off x="2408661" y="2638808"/>
            <a:ext cx="3419935" cy="1799992"/>
          </a:xfrm>
          <a:prstGeom prst="rect">
            <a:avLst/>
          </a:prstGeom>
        </p:spPr>
        <p:txBody>
          <a:bodyPr/>
          <a:lstStyle>
            <a:lvl1pPr>
              <a:defRPr lang="en-US" sz="1400" b="0" i="0" baseline="0" dirty="0">
                <a:solidFill>
                  <a:schemeClr val="tx2"/>
                </a:solidFill>
                <a:latin typeface="+mn-lt"/>
                <a:ea typeface="Tahoma" charset="0"/>
                <a:cs typeface="Tahoma" charset="0"/>
              </a:defRPr>
            </a:lvl1pPr>
          </a:lstStyle>
          <a:p>
            <a:pPr marL="0" lvl="0" indent="0">
              <a:lnSpc>
                <a:spcPct val="150000"/>
              </a:lnSpc>
              <a:buNone/>
            </a:pPr>
            <a:r>
              <a:rPr lang="en-US" dirty="0"/>
              <a:t>Example text</a:t>
            </a:r>
          </a:p>
        </p:txBody>
      </p:sp>
      <p:sp>
        <p:nvSpPr>
          <p:cNvPr id="21" name="Текст 3"/>
          <p:cNvSpPr>
            <a:spLocks noGrp="1"/>
          </p:cNvSpPr>
          <p:nvPr>
            <p:ph type="body" sz="quarter" idx="21" hasCustomPrompt="1"/>
          </p:nvPr>
        </p:nvSpPr>
        <p:spPr>
          <a:xfrm>
            <a:off x="6548582" y="2646428"/>
            <a:ext cx="3419935" cy="1799992"/>
          </a:xfrm>
          <a:prstGeom prst="rect">
            <a:avLst/>
          </a:prstGeom>
        </p:spPr>
        <p:txBody>
          <a:bodyPr/>
          <a:lstStyle>
            <a:lvl1pPr>
              <a:defRPr lang="en-US" sz="1400" b="0" i="0" baseline="0" dirty="0">
                <a:solidFill>
                  <a:schemeClr val="tx2"/>
                </a:solidFill>
                <a:latin typeface="+mn-lt"/>
                <a:ea typeface="Tahoma" charset="0"/>
                <a:cs typeface="Tahoma"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4211662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40">
    <p:spTree>
      <p:nvGrpSpPr>
        <p:cNvPr id="1" name=""/>
        <p:cNvGrpSpPr/>
        <p:nvPr/>
      </p:nvGrpSpPr>
      <p:grpSpPr>
        <a:xfrm>
          <a:off x="0" y="0"/>
          <a:ext cx="0" cy="0"/>
          <a:chOff x="0" y="0"/>
          <a:chExt cx="0" cy="0"/>
        </a:xfrm>
      </p:grpSpPr>
      <p:sp>
        <p:nvSpPr>
          <p:cNvPr id="5" name="Заголовок 1"/>
          <p:cNvSpPr>
            <a:spLocks noGrp="1"/>
          </p:cNvSpPr>
          <p:nvPr>
            <p:ph type="title" hasCustomPrompt="1"/>
          </p:nvPr>
        </p:nvSpPr>
        <p:spPr>
          <a:xfrm>
            <a:off x="776196" y="1197011"/>
            <a:ext cx="3987743"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
        <p:nvSpPr>
          <p:cNvPr id="7" name="Текст 3"/>
          <p:cNvSpPr>
            <a:spLocks noGrp="1"/>
          </p:cNvSpPr>
          <p:nvPr>
            <p:ph type="body" sz="quarter" idx="12" hasCustomPrompt="1"/>
          </p:nvPr>
        </p:nvSpPr>
        <p:spPr>
          <a:xfrm>
            <a:off x="776195" y="2742803"/>
            <a:ext cx="3987743" cy="2411989"/>
          </a:xfrm>
          <a:prstGeom prst="rect">
            <a:avLst/>
          </a:prstGeom>
        </p:spPr>
        <p:txBody>
          <a:bodyPr numCol="1" spcCol="1080000"/>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9" name="Рисунок 8"/>
          <p:cNvSpPr>
            <a:spLocks noGrp="1"/>
          </p:cNvSpPr>
          <p:nvPr>
            <p:ph type="pic" sz="quarter" idx="25"/>
          </p:nvPr>
        </p:nvSpPr>
        <p:spPr>
          <a:xfrm>
            <a:off x="6252882" y="901175"/>
            <a:ext cx="5535651" cy="5244131"/>
          </a:xfrm>
          <a:prstGeom prst="teardrop">
            <a:avLst/>
          </a:prstGeom>
          <a:solidFill>
            <a:schemeClr val="bg1">
              <a:lumMod val="65000"/>
            </a:schemeClr>
          </a:solidFill>
        </p:spPr>
        <p:txBody>
          <a:bodyPr wrap="square">
            <a:noAutofit/>
          </a:bodyPr>
          <a:lstStyle>
            <a:lvl1pPr marL="0" indent="0">
              <a:buNone/>
              <a:defRPr sz="400">
                <a:latin typeface="+mn-lt"/>
              </a:defRPr>
            </a:lvl1pPr>
          </a:lstStyle>
          <a:p>
            <a:endParaRPr lang="ru-RU" dirty="0"/>
          </a:p>
        </p:txBody>
      </p:sp>
    </p:spTree>
    <p:extLst>
      <p:ext uri="{BB962C8B-B14F-4D97-AF65-F5344CB8AC3E}">
        <p14:creationId xmlns:p14="http://schemas.microsoft.com/office/powerpoint/2010/main" val="515349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41">
    <p:spTree>
      <p:nvGrpSpPr>
        <p:cNvPr id="1" name=""/>
        <p:cNvGrpSpPr/>
        <p:nvPr/>
      </p:nvGrpSpPr>
      <p:grpSpPr>
        <a:xfrm>
          <a:off x="0" y="0"/>
          <a:ext cx="0" cy="0"/>
          <a:chOff x="0" y="0"/>
          <a:chExt cx="0" cy="0"/>
        </a:xfrm>
      </p:grpSpPr>
      <p:sp>
        <p:nvSpPr>
          <p:cNvPr id="7" name="Текст 3"/>
          <p:cNvSpPr>
            <a:spLocks noGrp="1"/>
          </p:cNvSpPr>
          <p:nvPr>
            <p:ph type="body" sz="quarter" idx="12" hasCustomPrompt="1"/>
          </p:nvPr>
        </p:nvSpPr>
        <p:spPr>
          <a:xfrm>
            <a:off x="7494286" y="2657078"/>
            <a:ext cx="3987743" cy="2411989"/>
          </a:xfrm>
          <a:prstGeom prst="rect">
            <a:avLst/>
          </a:prstGeom>
        </p:spPr>
        <p:txBody>
          <a:bodyPr numCol="1" spcCol="1080000"/>
          <a:lstStyle>
            <a:lvl1pPr algn="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8" name="Заголовок 1"/>
          <p:cNvSpPr>
            <a:spLocks noGrp="1"/>
          </p:cNvSpPr>
          <p:nvPr>
            <p:ph type="title" hasCustomPrompt="1"/>
          </p:nvPr>
        </p:nvSpPr>
        <p:spPr>
          <a:xfrm>
            <a:off x="7494286" y="1197011"/>
            <a:ext cx="3987743" cy="1187994"/>
          </a:xfrm>
          <a:prstGeom prst="rect">
            <a:avLst/>
          </a:prstGeom>
        </p:spPr>
        <p:txBody>
          <a:bodyPr>
            <a:noAutofit/>
          </a:bodyPr>
          <a:lstStyle>
            <a:lvl1pPr marL="0" marR="0" indent="0" algn="r"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
        <p:nvSpPr>
          <p:cNvPr id="11" name="Рисунок 10"/>
          <p:cNvSpPr>
            <a:spLocks noGrp="1"/>
          </p:cNvSpPr>
          <p:nvPr>
            <p:ph type="pic" sz="quarter" idx="25"/>
          </p:nvPr>
        </p:nvSpPr>
        <p:spPr>
          <a:xfrm>
            <a:off x="564775" y="755711"/>
            <a:ext cx="5400583" cy="5084881"/>
          </a:xfrm>
          <a:prstGeom prst="teardrop">
            <a:avLst/>
          </a:prstGeom>
          <a:solidFill>
            <a:schemeClr val="bg1">
              <a:lumMod val="65000"/>
            </a:schemeClr>
          </a:solidFill>
        </p:spPr>
        <p:txBody>
          <a:bodyPr wrap="square">
            <a:noAutofit/>
          </a:bodyPr>
          <a:lstStyle>
            <a:lvl1pPr marL="0" indent="0">
              <a:buNone/>
              <a:defRPr sz="400">
                <a:latin typeface="+mn-lt"/>
              </a:defRPr>
            </a:lvl1pPr>
          </a:lstStyle>
          <a:p>
            <a:endParaRPr lang="ru-RU" dirty="0"/>
          </a:p>
        </p:txBody>
      </p:sp>
    </p:spTree>
    <p:extLst>
      <p:ext uri="{BB962C8B-B14F-4D97-AF65-F5344CB8AC3E}">
        <p14:creationId xmlns:p14="http://schemas.microsoft.com/office/powerpoint/2010/main" val="1917884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44">
    <p:spTree>
      <p:nvGrpSpPr>
        <p:cNvPr id="1" name=""/>
        <p:cNvGrpSpPr/>
        <p:nvPr/>
      </p:nvGrpSpPr>
      <p:grpSpPr>
        <a:xfrm>
          <a:off x="0" y="0"/>
          <a:ext cx="0" cy="0"/>
          <a:chOff x="0" y="0"/>
          <a:chExt cx="0" cy="0"/>
        </a:xfrm>
      </p:grpSpPr>
      <p:sp>
        <p:nvSpPr>
          <p:cNvPr id="6" name="Заголовок 1"/>
          <p:cNvSpPr>
            <a:spLocks noGrp="1"/>
          </p:cNvSpPr>
          <p:nvPr>
            <p:ph type="title" hasCustomPrompt="1"/>
          </p:nvPr>
        </p:nvSpPr>
        <p:spPr>
          <a:xfrm>
            <a:off x="800856" y="837013"/>
            <a:ext cx="4215165" cy="1331993"/>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4E4C83"/>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
        <p:nvSpPr>
          <p:cNvPr id="13" name="Текст 3"/>
          <p:cNvSpPr>
            <a:spLocks noGrp="1"/>
          </p:cNvSpPr>
          <p:nvPr>
            <p:ph type="body" sz="quarter" idx="21" hasCustomPrompt="1"/>
          </p:nvPr>
        </p:nvSpPr>
        <p:spPr>
          <a:xfrm>
            <a:off x="800856" y="2601004"/>
            <a:ext cx="4215165" cy="2951986"/>
          </a:xfrm>
          <a:prstGeom prst="rect">
            <a:avLst/>
          </a:prstGeom>
        </p:spPr>
        <p:txBody>
          <a:bodyPr/>
          <a:lstStyle>
            <a:lvl1pPr algn="l">
              <a:lnSpc>
                <a:spcPct val="120000"/>
              </a:lnSpc>
              <a:spcBef>
                <a:spcPts val="636"/>
              </a:spcBef>
              <a:defRPr lang="en-US" sz="1200" b="0" i="0" kern="120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gn="l" defTabSz="1219017" rtl="0" eaLnBrk="1" latinLnBrk="0" hangingPunct="1">
              <a:lnSpc>
                <a:spcPct val="150000"/>
              </a:lnSpc>
              <a:spcBef>
                <a:spcPct val="20000"/>
              </a:spcBef>
              <a:buFont typeface="Arial" panose="020B0604020202020204" pitchFamily="34" charset="0"/>
              <a:buNone/>
            </a:pPr>
            <a:r>
              <a:rPr lang="en-US" dirty="0"/>
              <a:t>Example text</a:t>
            </a:r>
          </a:p>
        </p:txBody>
      </p:sp>
    </p:spTree>
    <p:extLst>
      <p:ext uri="{BB962C8B-B14F-4D97-AF65-F5344CB8AC3E}">
        <p14:creationId xmlns:p14="http://schemas.microsoft.com/office/powerpoint/2010/main" val="4268875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45">
    <p:spTree>
      <p:nvGrpSpPr>
        <p:cNvPr id="1" name=""/>
        <p:cNvGrpSpPr/>
        <p:nvPr/>
      </p:nvGrpSpPr>
      <p:grpSpPr>
        <a:xfrm>
          <a:off x="0" y="0"/>
          <a:ext cx="0" cy="0"/>
          <a:chOff x="0" y="0"/>
          <a:chExt cx="0" cy="0"/>
        </a:xfrm>
      </p:grpSpPr>
      <p:sp>
        <p:nvSpPr>
          <p:cNvPr id="12" name="Текст 3"/>
          <p:cNvSpPr>
            <a:spLocks noGrp="1"/>
          </p:cNvSpPr>
          <p:nvPr>
            <p:ph type="body" sz="quarter" idx="21" hasCustomPrompt="1"/>
          </p:nvPr>
        </p:nvSpPr>
        <p:spPr>
          <a:xfrm>
            <a:off x="800855" y="2313005"/>
            <a:ext cx="10595763" cy="3239985"/>
          </a:xfrm>
          <a:prstGeom prst="rect">
            <a:avLst/>
          </a:prstGeom>
        </p:spPr>
        <p:txBody>
          <a:bodyPr/>
          <a:lstStyle>
            <a:lvl1pPr>
              <a:defRPr lang="en-US" sz="1200" b="0" i="0" kern="120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gn="l" defTabSz="1219017" rtl="0" eaLnBrk="1" latinLnBrk="0" hangingPunct="1">
              <a:lnSpc>
                <a:spcPct val="150000"/>
              </a:lnSpc>
              <a:spcBef>
                <a:spcPct val="20000"/>
              </a:spcBef>
              <a:buFont typeface="Arial" panose="020B0604020202020204" pitchFamily="34" charset="0"/>
              <a:buNone/>
            </a:pPr>
            <a:r>
              <a:rPr lang="en-US" dirty="0"/>
              <a:t>Example text</a:t>
            </a:r>
          </a:p>
        </p:txBody>
      </p:sp>
      <p:sp>
        <p:nvSpPr>
          <p:cNvPr id="4" name="Заголовок 1"/>
          <p:cNvSpPr>
            <a:spLocks noGrp="1"/>
          </p:cNvSpPr>
          <p:nvPr>
            <p:ph type="title" hasCustomPrompt="1"/>
          </p:nvPr>
        </p:nvSpPr>
        <p:spPr>
          <a:xfrm>
            <a:off x="800856" y="837013"/>
            <a:ext cx="4215165" cy="1331993"/>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4E4C83"/>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Tree>
    <p:extLst>
      <p:ext uri="{BB962C8B-B14F-4D97-AF65-F5344CB8AC3E}">
        <p14:creationId xmlns:p14="http://schemas.microsoft.com/office/powerpoint/2010/main" val="2987458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1" name="Рисунок 20"/>
          <p:cNvSpPr>
            <a:spLocks noGrp="1"/>
          </p:cNvSpPr>
          <p:nvPr>
            <p:ph type="pic" sz="quarter" idx="15"/>
          </p:nvPr>
        </p:nvSpPr>
        <p:spPr>
          <a:xfrm>
            <a:off x="0" y="0"/>
            <a:ext cx="12192000" cy="6858000"/>
          </a:xfrm>
          <a:prstGeom prst="rect">
            <a:avLst/>
          </a:prstGeom>
          <a:solidFill>
            <a:schemeClr val="bg1">
              <a:lumMod val="65000"/>
            </a:schemeClr>
          </a:solidFill>
        </p:spPr>
        <p:txBody>
          <a:bodyPr wrap="square">
            <a:noAutofit/>
          </a:bodyPr>
          <a:lstStyle>
            <a:lvl1pPr>
              <a:defRPr sz="400">
                <a:latin typeface="+mn-lt"/>
              </a:defRPr>
            </a:lvl1pPr>
          </a:lstStyle>
          <a:p>
            <a:endParaRPr lang="ru-RU"/>
          </a:p>
        </p:txBody>
      </p:sp>
      <p:sp>
        <p:nvSpPr>
          <p:cNvPr id="8" name="Заголовок 1"/>
          <p:cNvSpPr>
            <a:spLocks noGrp="1"/>
          </p:cNvSpPr>
          <p:nvPr>
            <p:ph type="title" hasCustomPrompt="1"/>
          </p:nvPr>
        </p:nvSpPr>
        <p:spPr>
          <a:xfrm>
            <a:off x="3958122" y="2124635"/>
            <a:ext cx="4275757" cy="1124366"/>
          </a:xfrm>
          <a:prstGeom prst="rect">
            <a:avLst/>
          </a:prstGeom>
        </p:spPr>
        <p:txBody>
          <a:bodyPr>
            <a:noAutofit/>
          </a:bodyPr>
          <a:lstStyle>
            <a:lvl1pPr marL="0" marR="0" indent="0" algn="ctr" defTabSz="1219017" rtl="0" eaLnBrk="1" fontAlgn="auto" latinLnBrk="0" hangingPunct="1">
              <a:lnSpc>
                <a:spcPct val="100000"/>
              </a:lnSpc>
              <a:spcBef>
                <a:spcPct val="0"/>
              </a:spcBef>
              <a:spcAft>
                <a:spcPts val="0"/>
              </a:spcAft>
              <a:buClrTx/>
              <a:buSzTx/>
              <a:buFontTx/>
              <a:buNone/>
              <a:tabLst>
                <a:tab pos="1820498" algn="l"/>
              </a:tabLst>
              <a:defRPr lang="ru-RU" sz="6000" b="1" i="0" kern="1200" baseline="0" dirty="0">
                <a:solidFill>
                  <a:schemeClr val="bg1"/>
                </a:solidFill>
                <a:effectLst>
                  <a:outerShdw blurRad="762000" dist="381000" dir="5400000" algn="ctr" rotWithShape="0">
                    <a:schemeClr val="tx1">
                      <a:alpha val="30000"/>
                    </a:schemeClr>
                  </a:outerShdw>
                </a:effectLst>
                <a:latin typeface="+mn-lt"/>
                <a:ea typeface="Tahoma" panose="020B0604030504040204" pitchFamily="34" charset="0"/>
                <a:cs typeface="DIN Pro Regular" panose="020B0504020101020102" pitchFamily="34" charset="0"/>
              </a:defRPr>
            </a:lvl1pPr>
          </a:lstStyle>
          <a:p>
            <a:r>
              <a:rPr lang="en-US" dirty="0"/>
              <a:t>Thank You</a:t>
            </a:r>
            <a:endParaRPr lang="ru-RU" dirty="0"/>
          </a:p>
        </p:txBody>
      </p:sp>
      <p:sp>
        <p:nvSpPr>
          <p:cNvPr id="7" name="文本占位符 13"/>
          <p:cNvSpPr>
            <a:spLocks noGrp="1"/>
          </p:cNvSpPr>
          <p:nvPr>
            <p:ph type="body" sz="quarter" idx="13" hasCustomPrompt="1"/>
          </p:nvPr>
        </p:nvSpPr>
        <p:spPr>
          <a:xfrm>
            <a:off x="3555725" y="3739189"/>
            <a:ext cx="5079756" cy="296271"/>
          </a:xfrm>
          <a:prstGeom prst="rect">
            <a:avLst/>
          </a:prstGeom>
        </p:spPr>
        <p:txBody>
          <a:bodyPr vert="horz" anchor="ctr">
            <a:noAutofit/>
          </a:bodyPr>
          <a:lstStyle>
            <a:lvl1pPr marL="0" indent="0" algn="ctr">
              <a:buNone/>
              <a:defRPr sz="1500" b="0">
                <a:solidFill>
                  <a:schemeClr val="bg1"/>
                </a:solidFill>
                <a:latin typeface="+mn-lt"/>
                <a:cs typeface="DIN Pro Regular" panose="020B0504020101020102" pitchFamily="34" charset="0"/>
              </a:defRPr>
            </a:lvl1pPr>
            <a:lvl2pPr marL="457109" indent="0">
              <a:buNone/>
              <a:defRPr/>
            </a:lvl2pPr>
            <a:lvl3pPr marL="914216" indent="0">
              <a:buNone/>
              <a:defRPr/>
            </a:lvl3pPr>
            <a:lvl4pPr marL="1371325" indent="0">
              <a:buNone/>
              <a:defRPr/>
            </a:lvl4pPr>
            <a:lvl5pPr marL="1828435" indent="0">
              <a:buNone/>
              <a:defRPr/>
            </a:lvl5pPr>
          </a:lstStyle>
          <a:p>
            <a:pPr lvl="0"/>
            <a:r>
              <a:rPr lang="en-US" altLang="zh-CN" dirty="0"/>
              <a:t>Signature</a:t>
            </a:r>
          </a:p>
        </p:txBody>
      </p:sp>
      <p:sp>
        <p:nvSpPr>
          <p:cNvPr id="9" name="文本占位符 13"/>
          <p:cNvSpPr>
            <a:spLocks noGrp="1"/>
          </p:cNvSpPr>
          <p:nvPr>
            <p:ph type="body" sz="quarter" idx="11" hasCustomPrompt="1"/>
          </p:nvPr>
        </p:nvSpPr>
        <p:spPr>
          <a:xfrm>
            <a:off x="3555725" y="4035460"/>
            <a:ext cx="5079756" cy="296271"/>
          </a:xfrm>
          <a:prstGeom prst="rect">
            <a:avLst/>
          </a:prstGeom>
        </p:spPr>
        <p:txBody>
          <a:bodyPr vert="horz" anchor="ctr">
            <a:noAutofit/>
          </a:bodyPr>
          <a:lstStyle>
            <a:lvl1pPr marL="0" indent="0" algn="ctr">
              <a:buNone/>
              <a:defRPr sz="1500" b="0">
                <a:solidFill>
                  <a:schemeClr val="bg1"/>
                </a:solidFill>
                <a:latin typeface="+mn-lt"/>
                <a:cs typeface="DIN Pro Regular" panose="020B0504020101020102" pitchFamily="34" charset="0"/>
              </a:defRPr>
            </a:lvl1pPr>
            <a:lvl2pPr marL="457109" indent="0">
              <a:buNone/>
              <a:defRPr/>
            </a:lvl2pPr>
            <a:lvl3pPr marL="914216" indent="0">
              <a:buNone/>
              <a:defRPr/>
            </a:lvl3pPr>
            <a:lvl4pPr marL="1371325" indent="0">
              <a:buNone/>
              <a:defRPr/>
            </a:lvl4pPr>
            <a:lvl5pPr marL="1828435" indent="0">
              <a:buNone/>
              <a:defRPr/>
            </a:lvl5pPr>
          </a:lstStyle>
          <a:p>
            <a:pPr lvl="0"/>
            <a:r>
              <a:rPr lang="en-US" altLang="zh-CN" dirty="0"/>
              <a:t>Date</a:t>
            </a:r>
            <a:endParaRPr lang="zh-CN" altLang="en-US" dirty="0"/>
          </a:p>
        </p:txBody>
      </p:sp>
    </p:spTree>
    <p:extLst>
      <p:ext uri="{BB962C8B-B14F-4D97-AF65-F5344CB8AC3E}">
        <p14:creationId xmlns:p14="http://schemas.microsoft.com/office/powerpoint/2010/main" val="2952708612"/>
      </p:ext>
    </p:extLst>
  </p:cSld>
  <p:clrMapOvr>
    <a:masterClrMapping/>
  </p:clrMapOvr>
  <p:extLst>
    <p:ext uri="{DCECCB84-F9BA-43D5-87BE-67443E8EF086}">
      <p15:sldGuideLst xmlns:p15="http://schemas.microsoft.com/office/powerpoint/2012/main">
        <p15:guide id="1" orient="horz" pos="4321">
          <p15:clr>
            <a:srgbClr val="FBAE40"/>
          </p15:clr>
        </p15:guide>
        <p15:guide id="2" pos="76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AE11-B16F-4736-95D8-26031F63FD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0EB963-5835-4B19-BC11-B6AA6946DF13}"/>
              </a:ext>
            </a:extLst>
          </p:cNvPr>
          <p:cNvSpPr>
            <a:spLocks noGrp="1"/>
          </p:cNvSpPr>
          <p:nvPr>
            <p:ph type="dt" sz="half" idx="10"/>
          </p:nvPr>
        </p:nvSpPr>
        <p:spPr/>
        <p:txBody>
          <a:bodyPr/>
          <a:lstStyle/>
          <a:p>
            <a:fld id="{A8C0561F-CD9F-415C-B1D0-64EAE66E9E19}" type="datetimeFigureOut">
              <a:rPr lang="en-US" smtClean="0"/>
              <a:t>29-Mar-23</a:t>
            </a:fld>
            <a:endParaRPr lang="en-US"/>
          </a:p>
        </p:txBody>
      </p:sp>
      <p:sp>
        <p:nvSpPr>
          <p:cNvPr id="4" name="Footer Placeholder 3">
            <a:extLst>
              <a:ext uri="{FF2B5EF4-FFF2-40B4-BE49-F238E27FC236}">
                <a16:creationId xmlns:a16="http://schemas.microsoft.com/office/drawing/2014/main" id="{B8A4CC5F-F861-4C3D-889E-DC2FB7E0F7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F52577-80B4-4EDC-A7AB-0E61D6F18137}"/>
              </a:ext>
            </a:extLst>
          </p:cNvPr>
          <p:cNvSpPr>
            <a:spLocks noGrp="1"/>
          </p:cNvSpPr>
          <p:nvPr>
            <p:ph type="sldNum" sz="quarter" idx="12"/>
          </p:nvPr>
        </p:nvSpPr>
        <p:spPr/>
        <p:txBody>
          <a:bodyPr/>
          <a:lstStyle/>
          <a:p>
            <a:fld id="{3FAA063D-8151-425B-A074-9CF42C25D8A0}" type="slidenum">
              <a:rPr lang="en-US" smtClean="0"/>
              <a:t>‹#›</a:t>
            </a:fld>
            <a:endParaRPr lang="en-US"/>
          </a:p>
        </p:txBody>
      </p:sp>
    </p:spTree>
    <p:extLst>
      <p:ext uri="{BB962C8B-B14F-4D97-AF65-F5344CB8AC3E}">
        <p14:creationId xmlns:p14="http://schemas.microsoft.com/office/powerpoint/2010/main" val="3470459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E7D7-6FC4-7AC6-50E2-AE96EFB1E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EC7AB7-3902-FDED-9750-DF18B57FE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499EDC-15E2-1B1C-0F5C-3067255E66A5}"/>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5" name="Footer Placeholder 4">
            <a:extLst>
              <a:ext uri="{FF2B5EF4-FFF2-40B4-BE49-F238E27FC236}">
                <a16:creationId xmlns:a16="http://schemas.microsoft.com/office/drawing/2014/main" id="{BA8351E5-DB65-5D86-97FC-9373D92D9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F510B-81B3-5F37-356C-04E0E60B0F4E}"/>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17787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Text and Image">
    <p:spTree>
      <p:nvGrpSpPr>
        <p:cNvPr id="1" name=""/>
        <p:cNvGrpSpPr/>
        <p:nvPr/>
      </p:nvGrpSpPr>
      <p:grpSpPr>
        <a:xfrm>
          <a:off x="0" y="0"/>
          <a:ext cx="0" cy="0"/>
          <a:chOff x="0" y="0"/>
          <a:chExt cx="0" cy="0"/>
        </a:xfrm>
      </p:grpSpPr>
      <p:sp>
        <p:nvSpPr>
          <p:cNvPr id="20" name="Рисунок 21"/>
          <p:cNvSpPr>
            <a:spLocks noGrp="1"/>
          </p:cNvSpPr>
          <p:nvPr>
            <p:ph type="pic" sz="quarter" idx="15"/>
          </p:nvPr>
        </p:nvSpPr>
        <p:spPr>
          <a:xfrm>
            <a:off x="3327083" y="2457005"/>
            <a:ext cx="5544255" cy="3059986"/>
          </a:xfrm>
          <a:prstGeom prst="rect">
            <a:avLst/>
          </a:pr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sz="400">
                <a:latin typeface="+mn-lt"/>
              </a:defRPr>
            </a:lvl1pPr>
          </a:lstStyle>
          <a:p>
            <a:pPr algn="ctr"/>
            <a:endParaRPr lang="ru-RU" dirty="0"/>
          </a:p>
        </p:txBody>
      </p:sp>
      <p:sp>
        <p:nvSpPr>
          <p:cNvPr id="22" name="Текст 3"/>
          <p:cNvSpPr>
            <a:spLocks noGrp="1"/>
          </p:cNvSpPr>
          <p:nvPr>
            <p:ph type="body" sz="quarter" idx="12" hasCustomPrompt="1"/>
          </p:nvPr>
        </p:nvSpPr>
        <p:spPr>
          <a:xfrm>
            <a:off x="9617238" y="4292996"/>
            <a:ext cx="1806700" cy="1302292"/>
          </a:xfrm>
          <a:prstGeom prst="rect">
            <a:avLst/>
          </a:prstGeom>
        </p:spPr>
        <p:txBody>
          <a:bodyPr/>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3" name="Текст 3"/>
          <p:cNvSpPr>
            <a:spLocks noGrp="1"/>
          </p:cNvSpPr>
          <p:nvPr>
            <p:ph type="body" sz="quarter" idx="16" hasCustomPrompt="1"/>
          </p:nvPr>
        </p:nvSpPr>
        <p:spPr>
          <a:xfrm>
            <a:off x="774485" y="4292996"/>
            <a:ext cx="1806700" cy="1302292"/>
          </a:xfrm>
          <a:prstGeom prst="rect">
            <a:avLst/>
          </a:prstGeom>
        </p:spPr>
        <p:txBody>
          <a:bodyPr/>
          <a:lstStyle>
            <a:lvl1pPr algn="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4" name="Текст 3"/>
          <p:cNvSpPr>
            <a:spLocks noGrp="1"/>
          </p:cNvSpPr>
          <p:nvPr>
            <p:ph type="body" sz="quarter" idx="17" hasCustomPrompt="1"/>
          </p:nvPr>
        </p:nvSpPr>
        <p:spPr>
          <a:xfrm>
            <a:off x="774485" y="2457005"/>
            <a:ext cx="1806700" cy="1302292"/>
          </a:xfrm>
          <a:prstGeom prst="rect">
            <a:avLst/>
          </a:prstGeom>
        </p:spPr>
        <p:txBody>
          <a:bodyPr/>
          <a:lstStyle>
            <a:lvl1pPr algn="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5" name="Текст 3"/>
          <p:cNvSpPr>
            <a:spLocks noGrp="1"/>
          </p:cNvSpPr>
          <p:nvPr>
            <p:ph type="body" sz="quarter" idx="18" hasCustomPrompt="1"/>
          </p:nvPr>
        </p:nvSpPr>
        <p:spPr>
          <a:xfrm>
            <a:off x="9617237" y="2457005"/>
            <a:ext cx="1806700" cy="1302292"/>
          </a:xfrm>
          <a:prstGeom prst="rect">
            <a:avLst/>
          </a:prstGeom>
        </p:spPr>
        <p:txBody>
          <a:bodyPr/>
          <a:lstStyle>
            <a:lvl1pPr algn="l">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6" name="Заголовок 1"/>
          <p:cNvSpPr>
            <a:spLocks noGrp="1"/>
          </p:cNvSpPr>
          <p:nvPr>
            <p:ph type="title" hasCustomPrompt="1"/>
          </p:nvPr>
        </p:nvSpPr>
        <p:spPr>
          <a:xfrm>
            <a:off x="800855" y="657014"/>
            <a:ext cx="10443046" cy="683523"/>
          </a:xfrm>
          <a:prstGeom prst="rect">
            <a:avLst/>
          </a:prstGeom>
          <a:effectLst/>
        </p:spPr>
        <p:txBody>
          <a:bodyPr>
            <a:noAutofit/>
          </a:bodyPr>
          <a:lstStyle>
            <a:lvl1pPr marL="0" marR="0" indent="0" algn="ctr" defTabSz="1218957" rtl="0" eaLnBrk="1" fontAlgn="auto" latinLnBrk="0" hangingPunct="1">
              <a:lnSpc>
                <a:spcPct val="100000"/>
              </a:lnSpc>
              <a:spcBef>
                <a:spcPct val="0"/>
              </a:spcBef>
              <a:spcAft>
                <a:spcPts val="0"/>
              </a:spcAft>
              <a:buClrTx/>
              <a:buSzTx/>
              <a:buFontTx/>
              <a:buNone/>
              <a:tabLst>
                <a:tab pos="1820407" algn="l"/>
              </a:tabLst>
              <a:defRPr lang="ru-RU" sz="3999" b="1" i="0" kern="1200" spc="0" baseline="0" dirty="0">
                <a:solidFill>
                  <a:srgbClr val="4E4C83"/>
                </a:solidFill>
                <a:effectLst/>
                <a:latin typeface="+mn-lt"/>
                <a:ea typeface="Tahoma" charset="0"/>
                <a:cs typeface="DIN Pro Regular" panose="020B0504020101020102" pitchFamily="34" charset="0"/>
              </a:defRPr>
            </a:lvl1pPr>
          </a:lstStyle>
          <a:p>
            <a:r>
              <a:rPr lang="en-US" dirty="0"/>
              <a:t>Topic</a:t>
            </a:r>
            <a:endParaRPr lang="ru-RU" dirty="0"/>
          </a:p>
        </p:txBody>
      </p:sp>
    </p:spTree>
    <p:extLst>
      <p:ext uri="{BB962C8B-B14F-4D97-AF65-F5344CB8AC3E}">
        <p14:creationId xmlns:p14="http://schemas.microsoft.com/office/powerpoint/2010/main" val="152261788"/>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C774-018A-26F1-65E6-46CB6F6304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48474B-171E-F7AF-9EE0-4FB078668B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35B75-BCE6-38B8-7742-A68BF7347303}"/>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5" name="Footer Placeholder 4">
            <a:extLst>
              <a:ext uri="{FF2B5EF4-FFF2-40B4-BE49-F238E27FC236}">
                <a16:creationId xmlns:a16="http://schemas.microsoft.com/office/drawing/2014/main" id="{FF2097C3-452B-DEF5-8FFB-5860EC495E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E2D26-0EB0-C894-E8BD-AE48D46049D5}"/>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3691340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57C1-074D-8C71-C1EC-3801870114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C0FE-D22B-EB1F-E82F-775C6B94E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439FB-A47D-5FBF-02F1-A07ED90DB662}"/>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5" name="Footer Placeholder 4">
            <a:extLst>
              <a:ext uri="{FF2B5EF4-FFF2-40B4-BE49-F238E27FC236}">
                <a16:creationId xmlns:a16="http://schemas.microsoft.com/office/drawing/2014/main" id="{C5A4D8A8-FC43-B166-DFCF-1943DBBF2D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737F5-B52C-908C-0A23-4E2E050C90F6}"/>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3908476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A230-8862-AA43-C68B-4EE6CD80EA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99EC4-1F13-1E2C-2DF0-3E6C73F30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27A244-CBDE-C47F-0142-968396AAB4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BF8569-DD17-71AF-5E13-E956912052EC}"/>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6" name="Footer Placeholder 5">
            <a:extLst>
              <a:ext uri="{FF2B5EF4-FFF2-40B4-BE49-F238E27FC236}">
                <a16:creationId xmlns:a16="http://schemas.microsoft.com/office/drawing/2014/main" id="{7614AFB6-B8F8-E386-E4EC-789D9508FD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C11A2A-A529-D5F3-D432-F4EA3F089E0F}"/>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2884221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AC1C-DEC5-E778-F814-0F67EA009C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588C77-8CF2-8614-3BEE-C0918E9713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FC383-ED1F-6D15-FB64-0918C7A985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FABA7B-F253-30C9-C8A0-D42F9BACA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DB8B9-434F-2739-FCD7-98879EDA65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E84ED9-FD8B-9F5D-4A48-048D1822C231}"/>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8" name="Footer Placeholder 7">
            <a:extLst>
              <a:ext uri="{FF2B5EF4-FFF2-40B4-BE49-F238E27FC236}">
                <a16:creationId xmlns:a16="http://schemas.microsoft.com/office/drawing/2014/main" id="{7D0AE99A-ABA5-8E51-617C-41DD84D3CB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F41D6D-527F-F225-98B0-EC005CB7F2C9}"/>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1739843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E831-E6C2-9B1D-9815-AAB3E5FAED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89491C-527C-B99A-46C3-B68C297D0B56}"/>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4" name="Footer Placeholder 3">
            <a:extLst>
              <a:ext uri="{FF2B5EF4-FFF2-40B4-BE49-F238E27FC236}">
                <a16:creationId xmlns:a16="http://schemas.microsoft.com/office/drawing/2014/main" id="{13DF1250-2677-124E-F32C-38DC185E26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2720F3-9633-E36C-4BCB-6C8C0D1A5238}"/>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2736056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A5EDFB-B551-7E58-14F9-698178116FD9}"/>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3" name="Footer Placeholder 2">
            <a:extLst>
              <a:ext uri="{FF2B5EF4-FFF2-40B4-BE49-F238E27FC236}">
                <a16:creationId xmlns:a16="http://schemas.microsoft.com/office/drawing/2014/main" id="{7514B295-E563-EA2B-3A51-DC31949A00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ED232B-3691-522E-D91C-2171A29E75D2}"/>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3795184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6A9B-E9A9-4E86-F94B-15DFE4043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356FAD-2A23-E451-96A6-057293E07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69987D-20A4-7BB4-1276-072790D8A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2D5BA1-62CF-0ED7-2EC2-A91992CD9452}"/>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6" name="Footer Placeholder 5">
            <a:extLst>
              <a:ext uri="{FF2B5EF4-FFF2-40B4-BE49-F238E27FC236}">
                <a16:creationId xmlns:a16="http://schemas.microsoft.com/office/drawing/2014/main" id="{B9225722-87DC-D153-FDB2-9EBA457AFD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9A0E89-1DE0-CB02-2170-9681E02D0464}"/>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2086243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BCDC-15D0-4941-99C5-FFFA2562A7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07760B-3AF3-A9FC-0302-C194D8F46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4F8B79-1263-C97C-DDFB-1A537CBA6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9ACF9-0804-D81D-E0A2-4DB905E3953D}"/>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6" name="Footer Placeholder 5">
            <a:extLst>
              <a:ext uri="{FF2B5EF4-FFF2-40B4-BE49-F238E27FC236}">
                <a16:creationId xmlns:a16="http://schemas.microsoft.com/office/drawing/2014/main" id="{9B12B2AB-DA9D-5101-0BA5-4628BE10FF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9C24F1-EE9F-0E2C-1F8D-227A572A6BB1}"/>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2614937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8772-36BF-DC74-B0A0-759BE6909C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9FF64C-07A5-6404-5B57-30F056FED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2AC5A4-0CEA-BA65-D22E-A9B9E2FB644A}"/>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5" name="Footer Placeholder 4">
            <a:extLst>
              <a:ext uri="{FF2B5EF4-FFF2-40B4-BE49-F238E27FC236}">
                <a16:creationId xmlns:a16="http://schemas.microsoft.com/office/drawing/2014/main" id="{3AF75A51-3AF6-E0C0-19C6-7CA8DC12E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094CA-3A63-0148-6170-E84889CA9632}"/>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318810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63D30-EAC2-C76F-030F-C9F418DD86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675A45-6CD2-B95A-F888-451695DC88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3A912E-AEBD-4582-DCF5-D6400253A55E}"/>
              </a:ext>
            </a:extLst>
          </p:cNvPr>
          <p:cNvSpPr>
            <a:spLocks noGrp="1"/>
          </p:cNvSpPr>
          <p:nvPr>
            <p:ph type="dt" sz="half" idx="10"/>
          </p:nvPr>
        </p:nvSpPr>
        <p:spPr/>
        <p:txBody>
          <a:bodyPr/>
          <a:lstStyle/>
          <a:p>
            <a:fld id="{5B4BD503-3952-4AFF-B48A-700FD798DA08}" type="datetimeFigureOut">
              <a:rPr lang="en-GB" smtClean="0"/>
              <a:t>29/03/2023</a:t>
            </a:fld>
            <a:endParaRPr lang="en-GB"/>
          </a:p>
        </p:txBody>
      </p:sp>
      <p:sp>
        <p:nvSpPr>
          <p:cNvPr id="5" name="Footer Placeholder 4">
            <a:extLst>
              <a:ext uri="{FF2B5EF4-FFF2-40B4-BE49-F238E27FC236}">
                <a16:creationId xmlns:a16="http://schemas.microsoft.com/office/drawing/2014/main" id="{7A4289AD-24FF-8A03-3562-511A204F0B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2E1EB1-B552-CA69-1C59-DC2703782506}"/>
              </a:ext>
            </a:extLst>
          </p:cNvPr>
          <p:cNvSpPr>
            <a:spLocks noGrp="1"/>
          </p:cNvSpPr>
          <p:nvPr>
            <p:ph type="sldNum" sz="quarter" idx="12"/>
          </p:nvPr>
        </p:nvSpPr>
        <p:spPr/>
        <p:txBody>
          <a:bodyPr/>
          <a:lstStyle/>
          <a:p>
            <a:fld id="{A4CFA174-37B9-4E90-A9A0-664BECABCF2F}" type="slidenum">
              <a:rPr lang="en-GB" smtClean="0"/>
              <a:t>‹#›</a:t>
            </a:fld>
            <a:endParaRPr lang="en-GB"/>
          </a:p>
        </p:txBody>
      </p:sp>
    </p:spTree>
    <p:extLst>
      <p:ext uri="{BB962C8B-B14F-4D97-AF65-F5344CB8AC3E}">
        <p14:creationId xmlns:p14="http://schemas.microsoft.com/office/powerpoint/2010/main" val="184657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opic">
    <p:spTree>
      <p:nvGrpSpPr>
        <p:cNvPr id="1" name=""/>
        <p:cNvGrpSpPr/>
        <p:nvPr/>
      </p:nvGrpSpPr>
      <p:grpSpPr>
        <a:xfrm>
          <a:off x="0" y="0"/>
          <a:ext cx="0" cy="0"/>
          <a:chOff x="0" y="0"/>
          <a:chExt cx="0" cy="0"/>
        </a:xfrm>
      </p:grpSpPr>
      <p:sp>
        <p:nvSpPr>
          <p:cNvPr id="7" name="Текст 3"/>
          <p:cNvSpPr>
            <a:spLocks noGrp="1"/>
          </p:cNvSpPr>
          <p:nvPr>
            <p:ph type="body" sz="quarter" idx="12" hasCustomPrompt="1"/>
          </p:nvPr>
        </p:nvSpPr>
        <p:spPr>
          <a:xfrm>
            <a:off x="776196" y="2853003"/>
            <a:ext cx="10711612" cy="2916383"/>
          </a:xfrm>
          <a:prstGeom prst="rect">
            <a:avLst/>
          </a:prstGeom>
        </p:spPr>
        <p:txBody>
          <a:bodyPr/>
          <a:lstStyle>
            <a:lvl1pPr>
              <a:lnSpc>
                <a:spcPct val="130000"/>
              </a:lnSpc>
              <a:defRPr lang="en-US" sz="1200" b="0" i="0" baseline="0" dirty="0">
                <a:solidFill>
                  <a:srgbClr val="4E4C83"/>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8" name="Заголовок 1"/>
          <p:cNvSpPr>
            <a:spLocks noGrp="1"/>
          </p:cNvSpPr>
          <p:nvPr>
            <p:ph type="title" hasCustomPrompt="1"/>
          </p:nvPr>
        </p:nvSpPr>
        <p:spPr>
          <a:xfrm>
            <a:off x="776195" y="1197011"/>
            <a:ext cx="4275757"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sz="3599" b="1" i="0" baseline="0">
                <a:solidFill>
                  <a:srgbClr val="E97F00"/>
                </a:solidFill>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Tree>
    <p:extLst>
      <p:ext uri="{BB962C8B-B14F-4D97-AF65-F5344CB8AC3E}">
        <p14:creationId xmlns:p14="http://schemas.microsoft.com/office/powerpoint/2010/main" val="2331276386"/>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opic 2">
    <p:spTree>
      <p:nvGrpSpPr>
        <p:cNvPr id="1" name=""/>
        <p:cNvGrpSpPr/>
        <p:nvPr/>
      </p:nvGrpSpPr>
      <p:grpSpPr>
        <a:xfrm>
          <a:off x="0" y="0"/>
          <a:ext cx="0" cy="0"/>
          <a:chOff x="0" y="0"/>
          <a:chExt cx="0" cy="0"/>
        </a:xfrm>
      </p:grpSpPr>
      <p:sp>
        <p:nvSpPr>
          <p:cNvPr id="7" name="Текст 3"/>
          <p:cNvSpPr>
            <a:spLocks noGrp="1"/>
          </p:cNvSpPr>
          <p:nvPr>
            <p:ph type="body" sz="quarter" idx="12" hasCustomPrompt="1"/>
          </p:nvPr>
        </p:nvSpPr>
        <p:spPr>
          <a:xfrm>
            <a:off x="776196" y="2385005"/>
            <a:ext cx="10711612" cy="3384381"/>
          </a:xfrm>
          <a:prstGeom prst="rect">
            <a:avLst/>
          </a:prstGeom>
        </p:spPr>
        <p:txBody>
          <a:bodyPr numCol="2" spcCol="1080000"/>
          <a:lstStyle>
            <a:lvl1pP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8" name="Заголовок 1"/>
          <p:cNvSpPr>
            <a:spLocks noGrp="1"/>
          </p:cNvSpPr>
          <p:nvPr>
            <p:ph type="title" hasCustomPrompt="1"/>
          </p:nvPr>
        </p:nvSpPr>
        <p:spPr>
          <a:xfrm>
            <a:off x="776195" y="1197011"/>
            <a:ext cx="6902076"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sz="3599" b="1" i="0" baseline="0">
                <a:solidFill>
                  <a:srgbClr val="E97F00"/>
                </a:solidFill>
                <a:latin typeface="+mn-lt"/>
                <a:ea typeface="Tahoma" panose="020B0604030504040204" pitchFamily="34" charset="0"/>
                <a:cs typeface="DIN Pro Regular" panose="020B0504020101020102" pitchFamily="34" charset="0"/>
              </a:defRPr>
            </a:lvl1pPr>
          </a:lstStyle>
          <a:p>
            <a:r>
              <a:rPr lang="en-US" dirty="0"/>
              <a:t>SLIDE TOPIC HERE</a:t>
            </a:r>
            <a:endParaRPr lang="ru-RU" dirty="0"/>
          </a:p>
        </p:txBody>
      </p:sp>
    </p:spTree>
    <p:extLst>
      <p:ext uri="{BB962C8B-B14F-4D97-AF65-F5344CB8AC3E}">
        <p14:creationId xmlns:p14="http://schemas.microsoft.com/office/powerpoint/2010/main" val="827450794"/>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72874" cy="6858000"/>
          </a:xfrm>
          <a:prstGeom prst="rect">
            <a:avLst/>
          </a:prstGeom>
        </p:spPr>
      </p:pic>
      <p:sp>
        <p:nvSpPr>
          <p:cNvPr id="9" name="Текст 3"/>
          <p:cNvSpPr>
            <a:spLocks noGrp="1"/>
          </p:cNvSpPr>
          <p:nvPr>
            <p:ph type="body" sz="quarter" idx="12" hasCustomPrompt="1"/>
          </p:nvPr>
        </p:nvSpPr>
        <p:spPr>
          <a:xfrm>
            <a:off x="5987995" y="2222609"/>
            <a:ext cx="5463811" cy="2411989"/>
          </a:xfrm>
          <a:prstGeom prst="rect">
            <a:avLst/>
          </a:prstGeom>
          <a:effectLst/>
        </p:spPr>
        <p:txBody>
          <a:bodyPr numCol="2" spcCol="1080000"/>
          <a:lstStyle>
            <a:lvl1pPr>
              <a:lnSpc>
                <a:spcPct val="130000"/>
              </a:lnSpc>
              <a:defRPr lang="en-US" sz="1200" b="0" i="0" baseline="0" dirty="0">
                <a:solidFill>
                  <a:schemeClr val="tx2"/>
                </a:solidFill>
                <a:effectLst/>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0" name="Заголовок 1"/>
          <p:cNvSpPr>
            <a:spLocks noGrp="1"/>
          </p:cNvSpPr>
          <p:nvPr>
            <p:ph type="title" hasCustomPrompt="1"/>
          </p:nvPr>
        </p:nvSpPr>
        <p:spPr>
          <a:xfrm>
            <a:off x="767755" y="2816606"/>
            <a:ext cx="3915740" cy="1223994"/>
          </a:xfrm>
          <a:prstGeom prst="rect">
            <a:avLst/>
          </a:prstGeom>
          <a:effectLst/>
        </p:spPr>
        <p:txBody>
          <a:bodyPr>
            <a:noAutofit/>
          </a:bodyPr>
          <a:lstStyle>
            <a:lvl1pPr marL="0" marR="0" indent="0" algn="r" defTabSz="1219017" rtl="0" eaLnBrk="1" fontAlgn="auto" latinLnBrk="0" hangingPunct="1">
              <a:lnSpc>
                <a:spcPct val="100000"/>
              </a:lnSpc>
              <a:spcBef>
                <a:spcPct val="0"/>
              </a:spcBef>
              <a:spcAft>
                <a:spcPts val="0"/>
              </a:spcAft>
              <a:buClrTx/>
              <a:buSzTx/>
              <a:buFontTx/>
              <a:buNone/>
              <a:tabLst>
                <a:tab pos="1820498" algn="l"/>
              </a:tabLst>
              <a:defRPr sz="3599" b="1" i="0" baseline="0">
                <a:solidFill>
                  <a:srgbClr val="E97F00"/>
                </a:solidFill>
                <a:effectLst/>
                <a:latin typeface="+mn-lt"/>
                <a:ea typeface="Tahoma" panose="020B0604030504040204" pitchFamily="34" charset="0"/>
                <a:cs typeface="DIN Pro Regular" panose="020B0504020101020102" pitchFamily="34" charset="0"/>
              </a:defRPr>
            </a:lvl1pPr>
          </a:lstStyle>
          <a:p>
            <a:r>
              <a:rPr lang="en-US" dirty="0"/>
              <a:t>WELCOME MESSAGE</a:t>
            </a:r>
            <a:endParaRPr lang="ru-RU" dirty="0"/>
          </a:p>
        </p:txBody>
      </p:sp>
    </p:spTree>
    <p:extLst>
      <p:ext uri="{BB962C8B-B14F-4D97-AF65-F5344CB8AC3E}">
        <p14:creationId xmlns:p14="http://schemas.microsoft.com/office/powerpoint/2010/main" val="2233574149"/>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4" name="Текст 3"/>
          <p:cNvSpPr>
            <a:spLocks noGrp="1"/>
          </p:cNvSpPr>
          <p:nvPr>
            <p:ph type="body" sz="quarter" idx="12" hasCustomPrompt="1"/>
          </p:nvPr>
        </p:nvSpPr>
        <p:spPr>
          <a:xfrm>
            <a:off x="5987995" y="2222609"/>
            <a:ext cx="5463811" cy="2411989"/>
          </a:xfrm>
          <a:prstGeom prst="rect">
            <a:avLst/>
          </a:prstGeom>
        </p:spPr>
        <p:txBody>
          <a:bodyPr numCol="1" spcCol="1080000"/>
          <a:lstStyle>
            <a:lvl1pPr>
              <a:lnSpc>
                <a:spcPct val="130000"/>
              </a:lnSpc>
              <a:defRPr lang="en-US" sz="1200" b="0" i="0" baseline="0" dirty="0">
                <a:solidFill>
                  <a:schemeClr val="tx2"/>
                </a:solidFill>
                <a:effectLst/>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5" name="Заголовок 1"/>
          <p:cNvSpPr>
            <a:spLocks noGrp="1"/>
          </p:cNvSpPr>
          <p:nvPr>
            <p:ph type="title" hasCustomPrompt="1"/>
          </p:nvPr>
        </p:nvSpPr>
        <p:spPr>
          <a:xfrm>
            <a:off x="767755" y="2816606"/>
            <a:ext cx="3915740" cy="1223994"/>
          </a:xfrm>
          <a:prstGeom prst="rect">
            <a:avLst/>
          </a:prstGeom>
        </p:spPr>
        <p:txBody>
          <a:bodyPr>
            <a:noAutofit/>
          </a:bodyPr>
          <a:lstStyle>
            <a:lvl1pPr marL="0" marR="0" indent="0" algn="r"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4E4C83"/>
                </a:solidFill>
                <a:effectLst/>
                <a:latin typeface="+mn-lt"/>
                <a:ea typeface="Tahoma" panose="020B0604030504040204" pitchFamily="34" charset="0"/>
                <a:cs typeface="DIN Pro Regular" panose="020B0504020101020102" pitchFamily="34" charset="0"/>
              </a:defRPr>
            </a:lvl1pPr>
          </a:lstStyle>
          <a:p>
            <a:r>
              <a:rPr lang="en-US" dirty="0"/>
              <a:t>WELCOME MESSAGE</a:t>
            </a:r>
            <a:endParaRPr lang="ru-RU" dirty="0"/>
          </a:p>
        </p:txBody>
      </p:sp>
    </p:spTree>
    <p:extLst>
      <p:ext uri="{BB962C8B-B14F-4D97-AF65-F5344CB8AC3E}">
        <p14:creationId xmlns:p14="http://schemas.microsoft.com/office/powerpoint/2010/main" val="1355642895"/>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4">
    <p:spTree>
      <p:nvGrpSpPr>
        <p:cNvPr id="1" name=""/>
        <p:cNvGrpSpPr/>
        <p:nvPr/>
      </p:nvGrpSpPr>
      <p:grpSpPr>
        <a:xfrm>
          <a:off x="0" y="0"/>
          <a:ext cx="0" cy="0"/>
          <a:chOff x="0" y="0"/>
          <a:chExt cx="0" cy="0"/>
        </a:xfrm>
      </p:grpSpPr>
      <p:sp>
        <p:nvSpPr>
          <p:cNvPr id="5" name="Текст 3"/>
          <p:cNvSpPr>
            <a:spLocks noGrp="1"/>
          </p:cNvSpPr>
          <p:nvPr>
            <p:ph type="body" sz="quarter" idx="13" hasCustomPrompt="1"/>
          </p:nvPr>
        </p:nvSpPr>
        <p:spPr>
          <a:xfrm>
            <a:off x="2180260" y="4472995"/>
            <a:ext cx="3303712" cy="1223994"/>
          </a:xfrm>
          <a:prstGeom prst="rect">
            <a:avLst/>
          </a:prstGeom>
        </p:spPr>
        <p:txBody>
          <a:bodyPr numCol="1" spcCol="1080000"/>
          <a:lstStyle>
            <a:lvl1pP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1" name="Текст 3"/>
          <p:cNvSpPr>
            <a:spLocks noGrp="1"/>
          </p:cNvSpPr>
          <p:nvPr>
            <p:ph type="body" sz="quarter" idx="16" hasCustomPrompt="1"/>
          </p:nvPr>
        </p:nvSpPr>
        <p:spPr>
          <a:xfrm>
            <a:off x="2180260" y="2817003"/>
            <a:ext cx="3303712" cy="1223994"/>
          </a:xfrm>
          <a:prstGeom prst="rect">
            <a:avLst/>
          </a:prstGeom>
        </p:spPr>
        <p:txBody>
          <a:bodyPr numCol="1" spcCol="1080000"/>
          <a:lstStyle>
            <a:lvl1pP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3" name="Текст 3"/>
          <p:cNvSpPr>
            <a:spLocks noGrp="1"/>
          </p:cNvSpPr>
          <p:nvPr>
            <p:ph type="body" sz="quarter" idx="17" hasCustomPrompt="1"/>
          </p:nvPr>
        </p:nvSpPr>
        <p:spPr>
          <a:xfrm>
            <a:off x="776195" y="2817003"/>
            <a:ext cx="1143613" cy="1223994"/>
          </a:xfrm>
          <a:prstGeom prst="rect">
            <a:avLst/>
          </a:prstGeom>
        </p:spPr>
        <p:txBody>
          <a:bodyPr numCol="1" spcCol="1080000" anchor="ctr"/>
          <a:lstStyle>
            <a:lvl1pPr>
              <a:lnSpc>
                <a:spcPct val="130000"/>
              </a:lnSpc>
              <a:defRPr lang="en-US" sz="5400" b="1" i="0" baseline="0" dirty="0">
                <a:solidFill>
                  <a:schemeClr val="bg1">
                    <a:lumMod val="75000"/>
                  </a:schemeClr>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ru-RU" dirty="0"/>
              <a:t>01</a:t>
            </a:r>
            <a:endParaRPr lang="en-US" dirty="0"/>
          </a:p>
        </p:txBody>
      </p:sp>
      <p:sp>
        <p:nvSpPr>
          <p:cNvPr id="14" name="Текст 3"/>
          <p:cNvSpPr>
            <a:spLocks noGrp="1"/>
          </p:cNvSpPr>
          <p:nvPr>
            <p:ph type="body" sz="quarter" idx="18" hasCustomPrompt="1"/>
          </p:nvPr>
        </p:nvSpPr>
        <p:spPr>
          <a:xfrm>
            <a:off x="776195" y="4472995"/>
            <a:ext cx="1143613" cy="1223994"/>
          </a:xfrm>
          <a:prstGeom prst="rect">
            <a:avLst/>
          </a:prstGeom>
        </p:spPr>
        <p:txBody>
          <a:bodyPr numCol="1" spcCol="1080000" anchor="ctr"/>
          <a:lstStyle>
            <a:lvl1pPr>
              <a:lnSpc>
                <a:spcPct val="130000"/>
              </a:lnSpc>
              <a:defRPr lang="en-US" sz="5400" b="1" i="0" baseline="0" dirty="0">
                <a:solidFill>
                  <a:schemeClr val="bg1">
                    <a:lumMod val="75000"/>
                  </a:schemeClr>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ru-RU" dirty="0"/>
              <a:t>01</a:t>
            </a:r>
            <a:endParaRPr lang="en-US" dirty="0"/>
          </a:p>
        </p:txBody>
      </p:sp>
      <p:sp>
        <p:nvSpPr>
          <p:cNvPr id="15" name="Текст 3"/>
          <p:cNvSpPr>
            <a:spLocks noGrp="1"/>
          </p:cNvSpPr>
          <p:nvPr>
            <p:ph type="body" sz="quarter" idx="19" hasCustomPrompt="1"/>
          </p:nvPr>
        </p:nvSpPr>
        <p:spPr>
          <a:xfrm>
            <a:off x="6744030" y="2817003"/>
            <a:ext cx="1143613" cy="1223994"/>
          </a:xfrm>
          <a:prstGeom prst="rect">
            <a:avLst/>
          </a:prstGeom>
        </p:spPr>
        <p:txBody>
          <a:bodyPr numCol="1" spcCol="1080000" anchor="ctr"/>
          <a:lstStyle>
            <a:lvl1pPr>
              <a:lnSpc>
                <a:spcPct val="130000"/>
              </a:lnSpc>
              <a:defRPr lang="en-US" sz="5400" b="1" i="0" baseline="0" dirty="0">
                <a:solidFill>
                  <a:schemeClr val="bg1">
                    <a:lumMod val="75000"/>
                  </a:schemeClr>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ru-RU" dirty="0"/>
              <a:t>01</a:t>
            </a:r>
            <a:endParaRPr lang="en-US" dirty="0"/>
          </a:p>
        </p:txBody>
      </p:sp>
      <p:sp>
        <p:nvSpPr>
          <p:cNvPr id="16" name="Текст 3"/>
          <p:cNvSpPr>
            <a:spLocks noGrp="1"/>
          </p:cNvSpPr>
          <p:nvPr>
            <p:ph type="body" sz="quarter" idx="20" hasCustomPrompt="1"/>
          </p:nvPr>
        </p:nvSpPr>
        <p:spPr>
          <a:xfrm>
            <a:off x="6744030" y="4472995"/>
            <a:ext cx="1143613" cy="1223994"/>
          </a:xfrm>
          <a:prstGeom prst="rect">
            <a:avLst/>
          </a:prstGeom>
        </p:spPr>
        <p:txBody>
          <a:bodyPr numCol="1" spcCol="1080000" anchor="ctr"/>
          <a:lstStyle>
            <a:lvl1pPr>
              <a:lnSpc>
                <a:spcPct val="130000"/>
              </a:lnSpc>
              <a:defRPr lang="en-US" sz="5400" b="1" i="0" baseline="0" dirty="0">
                <a:solidFill>
                  <a:schemeClr val="bg1">
                    <a:lumMod val="75000"/>
                  </a:schemeClr>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ru-RU" dirty="0"/>
              <a:t>01</a:t>
            </a:r>
            <a:endParaRPr lang="en-US" dirty="0"/>
          </a:p>
        </p:txBody>
      </p:sp>
      <p:sp>
        <p:nvSpPr>
          <p:cNvPr id="18" name="Текст 3"/>
          <p:cNvSpPr>
            <a:spLocks noGrp="1"/>
          </p:cNvSpPr>
          <p:nvPr>
            <p:ph type="body" sz="quarter" idx="21" hasCustomPrompt="1"/>
          </p:nvPr>
        </p:nvSpPr>
        <p:spPr>
          <a:xfrm>
            <a:off x="8148094" y="4472995"/>
            <a:ext cx="3303712" cy="1223994"/>
          </a:xfrm>
          <a:prstGeom prst="rect">
            <a:avLst/>
          </a:prstGeom>
        </p:spPr>
        <p:txBody>
          <a:bodyPr numCol="1" spcCol="1080000"/>
          <a:lstStyle>
            <a:lvl1pP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19" name="Текст 3"/>
          <p:cNvSpPr>
            <a:spLocks noGrp="1"/>
          </p:cNvSpPr>
          <p:nvPr>
            <p:ph type="body" sz="quarter" idx="22" hasCustomPrompt="1"/>
          </p:nvPr>
        </p:nvSpPr>
        <p:spPr>
          <a:xfrm>
            <a:off x="8148094" y="2817003"/>
            <a:ext cx="3303712" cy="1223994"/>
          </a:xfrm>
          <a:prstGeom prst="rect">
            <a:avLst/>
          </a:prstGeom>
        </p:spPr>
        <p:txBody>
          <a:bodyPr numCol="1" spcCol="1080000"/>
          <a:lstStyle>
            <a:lvl1pPr>
              <a:lnSpc>
                <a:spcPct val="130000"/>
              </a:lnSpc>
              <a:defRPr lang="en-US" sz="1200" b="0" i="0" baseline="0" dirty="0">
                <a:solidFill>
                  <a:schemeClr val="tx2"/>
                </a:solidFill>
                <a:latin typeface="+mn-lt"/>
                <a:ea typeface="Tahoma" panose="020B0604030504040204" pitchFamily="34" charset="0"/>
                <a:cs typeface="DIN Pro Regular" panose="020B0504020101020102" pitchFamily="34" charset="0"/>
              </a:defRPr>
            </a:lvl1pPr>
          </a:lstStyle>
          <a:p>
            <a:pPr marL="0" lvl="0" indent="0">
              <a:lnSpc>
                <a:spcPct val="150000"/>
              </a:lnSpc>
              <a:buNone/>
            </a:pPr>
            <a:r>
              <a:rPr lang="en-US" dirty="0"/>
              <a:t>Example text</a:t>
            </a:r>
          </a:p>
        </p:txBody>
      </p:sp>
      <p:sp>
        <p:nvSpPr>
          <p:cNvPr id="21" name="Заголовок 1"/>
          <p:cNvSpPr>
            <a:spLocks noGrp="1"/>
          </p:cNvSpPr>
          <p:nvPr>
            <p:ph type="title" hasCustomPrompt="1"/>
          </p:nvPr>
        </p:nvSpPr>
        <p:spPr>
          <a:xfrm>
            <a:off x="776195" y="1197011"/>
            <a:ext cx="4275757"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599" b="1" i="0" kern="1200" baseline="0" dirty="0">
                <a:solidFill>
                  <a:srgbClr val="E97F00"/>
                </a:solidFill>
                <a:effectLst/>
                <a:latin typeface="+mn-lt"/>
                <a:ea typeface="Tahoma" panose="020B0604030504040204" pitchFamily="34" charset="0"/>
                <a:cs typeface="DIN Pro Regular" panose="020B0504020101020102" pitchFamily="34" charset="0"/>
              </a:defRPr>
            </a:lvl1pPr>
          </a:lstStyle>
          <a:p>
            <a:r>
              <a:rPr lang="en-US" dirty="0"/>
              <a:t>SLIDE</a:t>
            </a:r>
            <a:br>
              <a:rPr lang="en-US" dirty="0"/>
            </a:br>
            <a:r>
              <a:rPr lang="en-US" dirty="0"/>
              <a:t>TOPIC HERE</a:t>
            </a:r>
            <a:endParaRPr lang="ru-RU" dirty="0"/>
          </a:p>
        </p:txBody>
      </p:sp>
    </p:spTree>
    <p:extLst>
      <p:ext uri="{BB962C8B-B14F-4D97-AF65-F5344CB8AC3E}">
        <p14:creationId xmlns:p14="http://schemas.microsoft.com/office/powerpoint/2010/main" val="1647376683"/>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0">
              <a:schemeClr val="bg1"/>
            </a:gs>
          </a:gsLst>
          <a:lin ang="54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407118428"/>
      </p:ext>
    </p:extLst>
  </p:cSld>
  <p:clrMap bg1="lt1" tx1="dk1" bg2="lt2" tx2="dk2" accent1="accent1" accent2="accent2" accent3="accent3" accent4="accent4" accent5="accent5" accent6="accent6" hlink="hlink" folHlink="folHlink"/>
  <p:sldLayoutIdLst>
    <p:sldLayoutId id="2147483661" r:id="rId1"/>
    <p:sldLayoutId id="2147483706" r:id="rId2"/>
    <p:sldLayoutId id="2147483707"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3" r:id="rId23"/>
    <p:sldLayoutId id="2147483684" r:id="rId24"/>
    <p:sldLayoutId id="2147483686" r:id="rId25"/>
    <p:sldLayoutId id="2147483687" r:id="rId26"/>
    <p:sldLayoutId id="2147483682" r:id="rId27"/>
    <p:sldLayoutId id="2147483685" r:id="rId28"/>
    <p:sldLayoutId id="2147483689" r:id="rId29"/>
    <p:sldLayoutId id="2147483691" r:id="rId30"/>
    <p:sldLayoutId id="2147483694" r:id="rId31"/>
    <p:sldLayoutId id="2147483700" r:id="rId32"/>
    <p:sldLayoutId id="2147483701" r:id="rId33"/>
    <p:sldLayoutId id="2147483702" r:id="rId34"/>
    <p:sldLayoutId id="2147483704" r:id="rId35"/>
    <p:sldLayoutId id="2147483705" r:id="rId36"/>
    <p:sldLayoutId id="2147483670" r:id="rId37"/>
    <p:sldLayoutId id="2147483709" r:id="rId38"/>
  </p:sldLayoutIdLst>
  <p:hf sldNum="0" hdr="0" ftr="0" dt="0"/>
  <p:txStyles>
    <p:titleStyle>
      <a:lvl1pPr algn="ctr" defTabSz="1219017" rtl="0" eaLnBrk="1" latinLnBrk="0" hangingPunct="1">
        <a:spcBef>
          <a:spcPct val="0"/>
        </a:spcBef>
        <a:buNone/>
        <a:defRPr sz="5849" kern="1200">
          <a:solidFill>
            <a:schemeClr val="tx1"/>
          </a:solidFill>
          <a:latin typeface="+mj-lt"/>
          <a:ea typeface="+mj-ea"/>
          <a:cs typeface="+mj-cs"/>
        </a:defRPr>
      </a:lvl1pPr>
    </p:titleStyle>
    <p:bodyStyle>
      <a:lvl1pPr marL="457132" indent="-457132" algn="l" defTabSz="1219017" rtl="0" eaLnBrk="1" latinLnBrk="0" hangingPunct="1">
        <a:spcBef>
          <a:spcPct val="20000"/>
        </a:spcBef>
        <a:buFont typeface="Arial" panose="020B0604020202020204" pitchFamily="34" charset="0"/>
        <a:buChar char="•"/>
        <a:defRPr sz="4249" kern="1200">
          <a:solidFill>
            <a:schemeClr val="tx1"/>
          </a:solidFill>
          <a:latin typeface="+mn-lt"/>
          <a:ea typeface="+mn-ea"/>
          <a:cs typeface="+mn-cs"/>
        </a:defRPr>
      </a:lvl1pPr>
      <a:lvl2pPr marL="990451" indent="-380943" algn="l" defTabSz="1219017" rtl="0" eaLnBrk="1" latinLnBrk="0" hangingPunct="1">
        <a:spcBef>
          <a:spcPct val="20000"/>
        </a:spcBef>
        <a:buFont typeface="Arial" panose="020B0604020202020204" pitchFamily="34" charset="0"/>
        <a:buChar char="–"/>
        <a:defRPr sz="3749" kern="1200">
          <a:solidFill>
            <a:schemeClr val="tx1"/>
          </a:solidFill>
          <a:latin typeface="+mn-lt"/>
          <a:ea typeface="+mn-ea"/>
          <a:cs typeface="+mn-cs"/>
        </a:defRPr>
      </a:lvl2pPr>
      <a:lvl3pPr marL="1523771" indent="-304754" algn="l" defTabSz="1219017"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280"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4pPr>
      <a:lvl5pPr marL="2742788"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5pPr>
      <a:lvl6pPr marL="3352297"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6pPr>
      <a:lvl7pPr marL="3961805"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7pPr>
      <a:lvl8pPr marL="4571314"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8pPr>
      <a:lvl9pPr marL="5180823"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9pPr>
    </p:bodyStyle>
    <p:otherStyle>
      <a:defPPr>
        <a:defRPr lang="ru-RU"/>
      </a:defPPr>
      <a:lvl1pPr marL="0" algn="l" defTabSz="1219017" rtl="0" eaLnBrk="1" latinLnBrk="0" hangingPunct="1">
        <a:defRPr sz="2400" kern="1200">
          <a:solidFill>
            <a:schemeClr val="tx1"/>
          </a:solidFill>
          <a:latin typeface="+mn-lt"/>
          <a:ea typeface="+mn-ea"/>
          <a:cs typeface="+mn-cs"/>
        </a:defRPr>
      </a:lvl1pPr>
      <a:lvl2pPr marL="609509" algn="l" defTabSz="1219017" rtl="0" eaLnBrk="1" latinLnBrk="0" hangingPunct="1">
        <a:defRPr sz="2400" kern="1200">
          <a:solidFill>
            <a:schemeClr val="tx1"/>
          </a:solidFill>
          <a:latin typeface="+mn-lt"/>
          <a:ea typeface="+mn-ea"/>
          <a:cs typeface="+mn-cs"/>
        </a:defRPr>
      </a:lvl2pPr>
      <a:lvl3pPr marL="1219017" algn="l" defTabSz="1219017" rtl="0" eaLnBrk="1" latinLnBrk="0" hangingPunct="1">
        <a:defRPr sz="2400" kern="1200">
          <a:solidFill>
            <a:schemeClr val="tx1"/>
          </a:solidFill>
          <a:latin typeface="+mn-lt"/>
          <a:ea typeface="+mn-ea"/>
          <a:cs typeface="+mn-cs"/>
        </a:defRPr>
      </a:lvl3pPr>
      <a:lvl4pPr marL="1828526" algn="l" defTabSz="1219017" rtl="0" eaLnBrk="1" latinLnBrk="0" hangingPunct="1">
        <a:defRPr sz="2400" kern="1200">
          <a:solidFill>
            <a:schemeClr val="tx1"/>
          </a:solidFill>
          <a:latin typeface="+mn-lt"/>
          <a:ea typeface="+mn-ea"/>
          <a:cs typeface="+mn-cs"/>
        </a:defRPr>
      </a:lvl4pPr>
      <a:lvl5pPr marL="2438034" algn="l" defTabSz="1219017" rtl="0" eaLnBrk="1" latinLnBrk="0" hangingPunct="1">
        <a:defRPr sz="2400" kern="1200">
          <a:solidFill>
            <a:schemeClr val="tx1"/>
          </a:solidFill>
          <a:latin typeface="+mn-lt"/>
          <a:ea typeface="+mn-ea"/>
          <a:cs typeface="+mn-cs"/>
        </a:defRPr>
      </a:lvl5pPr>
      <a:lvl6pPr marL="3047543" algn="l" defTabSz="1219017" rtl="0" eaLnBrk="1" latinLnBrk="0" hangingPunct="1">
        <a:defRPr sz="2400" kern="1200">
          <a:solidFill>
            <a:schemeClr val="tx1"/>
          </a:solidFill>
          <a:latin typeface="+mn-lt"/>
          <a:ea typeface="+mn-ea"/>
          <a:cs typeface="+mn-cs"/>
        </a:defRPr>
      </a:lvl6pPr>
      <a:lvl7pPr marL="3657051" algn="l" defTabSz="1219017" rtl="0" eaLnBrk="1" latinLnBrk="0" hangingPunct="1">
        <a:defRPr sz="2400" kern="1200">
          <a:solidFill>
            <a:schemeClr val="tx1"/>
          </a:solidFill>
          <a:latin typeface="+mn-lt"/>
          <a:ea typeface="+mn-ea"/>
          <a:cs typeface="+mn-cs"/>
        </a:defRPr>
      </a:lvl7pPr>
      <a:lvl8pPr marL="4266560" algn="l" defTabSz="1219017" rtl="0" eaLnBrk="1" latinLnBrk="0" hangingPunct="1">
        <a:defRPr sz="2400" kern="1200">
          <a:solidFill>
            <a:schemeClr val="tx1"/>
          </a:solidFill>
          <a:latin typeface="+mn-lt"/>
          <a:ea typeface="+mn-ea"/>
          <a:cs typeface="+mn-cs"/>
        </a:defRPr>
      </a:lvl8pPr>
      <a:lvl9pPr marL="4876069" algn="l" defTabSz="121901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89BBEF-2A24-DEA5-9857-F4B2A5BB28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9FA661-10A5-77BD-F864-1849189BA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3A355-4B2B-9653-E772-14263C2D6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BD503-3952-4AFF-B48A-700FD798DA08}" type="datetimeFigureOut">
              <a:rPr lang="en-GB" smtClean="0"/>
              <a:t>29/03/2023</a:t>
            </a:fld>
            <a:endParaRPr lang="en-GB"/>
          </a:p>
        </p:txBody>
      </p:sp>
      <p:sp>
        <p:nvSpPr>
          <p:cNvPr id="5" name="Footer Placeholder 4">
            <a:extLst>
              <a:ext uri="{FF2B5EF4-FFF2-40B4-BE49-F238E27FC236}">
                <a16:creationId xmlns:a16="http://schemas.microsoft.com/office/drawing/2014/main" id="{7E27A74F-5397-75AE-97B2-EB6A6CC1E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9AFCCD3-DCDA-1E01-CAC0-BD76E079E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FA174-37B9-4E90-A9A0-664BECABCF2F}" type="slidenum">
              <a:rPr lang="en-GB" smtClean="0"/>
              <a:t>‹#›</a:t>
            </a:fld>
            <a:endParaRPr lang="en-GB"/>
          </a:p>
        </p:txBody>
      </p:sp>
    </p:spTree>
    <p:extLst>
      <p:ext uri="{BB962C8B-B14F-4D97-AF65-F5344CB8AC3E}">
        <p14:creationId xmlns:p14="http://schemas.microsoft.com/office/powerpoint/2010/main" val="395616480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049" y="3650948"/>
            <a:ext cx="10399674" cy="853961"/>
          </a:xfrm>
        </p:spPr>
        <p:txBody>
          <a:bodyPr/>
          <a:lstStyle/>
          <a:p>
            <a:r>
              <a:rPr lang="en-US" sz="4800" dirty="0"/>
              <a:t>Progress, challenges and way forward</a:t>
            </a:r>
            <a:br>
              <a:rPr lang="en-US" sz="4800" dirty="0"/>
            </a:br>
            <a:r>
              <a:rPr lang="en-US" sz="3600" b="0" dirty="0"/>
              <a:t>Building disaster resilient societies</a:t>
            </a:r>
            <a:endParaRPr lang="en-US" sz="4800" b="0" dirty="0"/>
          </a:p>
        </p:txBody>
      </p:sp>
    </p:spTree>
    <p:extLst>
      <p:ext uri="{BB962C8B-B14F-4D97-AF65-F5344CB8AC3E}">
        <p14:creationId xmlns:p14="http://schemas.microsoft.com/office/powerpoint/2010/main" val="101439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5DFC5E-328F-6E49-F15B-757EEDE46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836"/>
            <a:ext cx="12192000" cy="6320164"/>
          </a:xfrm>
          <a:prstGeom prst="rect">
            <a:avLst/>
          </a:prstGeom>
        </p:spPr>
      </p:pic>
      <p:sp>
        <p:nvSpPr>
          <p:cNvPr id="5" name="TextBox 4">
            <a:extLst>
              <a:ext uri="{FF2B5EF4-FFF2-40B4-BE49-F238E27FC236}">
                <a16:creationId xmlns:a16="http://schemas.microsoft.com/office/drawing/2014/main" id="{6266C6B3-106C-6D91-51D7-BD8E501D1E6E}"/>
              </a:ext>
            </a:extLst>
          </p:cNvPr>
          <p:cNvSpPr txBox="1"/>
          <p:nvPr/>
        </p:nvSpPr>
        <p:spPr>
          <a:xfrm>
            <a:off x="616906" y="115958"/>
            <a:ext cx="7825636" cy="646331"/>
          </a:xfrm>
          <a:prstGeom prst="rect">
            <a:avLst/>
          </a:prstGeom>
          <a:noFill/>
        </p:spPr>
        <p:txBody>
          <a:bodyPr wrap="square">
            <a:spAutoFit/>
          </a:bodyPr>
          <a:lstStyle/>
          <a:p>
            <a:r>
              <a:rPr lang="en-GB" sz="3600" dirty="0">
                <a:solidFill>
                  <a:srgbClr val="E97F00"/>
                </a:solidFill>
              </a:rPr>
              <a:t>The Current Landscape of disaster risk</a:t>
            </a:r>
          </a:p>
        </p:txBody>
      </p:sp>
    </p:spTree>
    <p:extLst>
      <p:ext uri="{BB962C8B-B14F-4D97-AF65-F5344CB8AC3E}">
        <p14:creationId xmlns:p14="http://schemas.microsoft.com/office/powerpoint/2010/main" val="335055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57A31-380F-BA8C-2039-E04A3701BC35}"/>
              </a:ext>
            </a:extLst>
          </p:cNvPr>
          <p:cNvSpPr>
            <a:spLocks noGrp="1"/>
          </p:cNvSpPr>
          <p:nvPr>
            <p:ph type="title"/>
          </p:nvPr>
        </p:nvSpPr>
        <p:spPr>
          <a:xfrm>
            <a:off x="324948" y="434584"/>
            <a:ext cx="10978962" cy="910285"/>
          </a:xfrm>
        </p:spPr>
        <p:txBody>
          <a:bodyPr/>
          <a:lstStyle/>
          <a:p>
            <a:r>
              <a:rPr lang="en-US" dirty="0"/>
              <a:t>Status of the Sendai Framework Targets at its Mid-Term</a:t>
            </a:r>
          </a:p>
        </p:txBody>
      </p:sp>
      <p:graphicFrame>
        <p:nvGraphicFramePr>
          <p:cNvPr id="3" name="Table 3">
            <a:extLst>
              <a:ext uri="{FF2B5EF4-FFF2-40B4-BE49-F238E27FC236}">
                <a16:creationId xmlns:a16="http://schemas.microsoft.com/office/drawing/2014/main" id="{1004C932-50CB-DFE1-FF81-F4FB786D0DFF}"/>
              </a:ext>
            </a:extLst>
          </p:cNvPr>
          <p:cNvGraphicFramePr>
            <a:graphicFrameLocks noGrp="1"/>
          </p:cNvGraphicFramePr>
          <p:nvPr>
            <p:extLst>
              <p:ext uri="{D42A27DB-BD31-4B8C-83A1-F6EECF244321}">
                <p14:modId xmlns:p14="http://schemas.microsoft.com/office/powerpoint/2010/main" val="2432608919"/>
              </p:ext>
            </p:extLst>
          </p:nvPr>
        </p:nvGraphicFramePr>
        <p:xfrm>
          <a:off x="675148" y="1344869"/>
          <a:ext cx="10769600" cy="4535332"/>
        </p:xfrm>
        <a:graphic>
          <a:graphicData uri="http://schemas.openxmlformats.org/drawingml/2006/table">
            <a:tbl>
              <a:tblPr firstRow="1" bandRow="1">
                <a:tableStyleId>{073A0DAA-6AF3-43AB-8588-CEC1D06C72B9}</a:tableStyleId>
              </a:tblPr>
              <a:tblGrid>
                <a:gridCol w="5384800">
                  <a:extLst>
                    <a:ext uri="{9D8B030D-6E8A-4147-A177-3AD203B41FA5}">
                      <a16:colId xmlns:a16="http://schemas.microsoft.com/office/drawing/2014/main" val="578291612"/>
                    </a:ext>
                  </a:extLst>
                </a:gridCol>
                <a:gridCol w="5384800">
                  <a:extLst>
                    <a:ext uri="{9D8B030D-6E8A-4147-A177-3AD203B41FA5}">
                      <a16:colId xmlns:a16="http://schemas.microsoft.com/office/drawing/2014/main" val="449216172"/>
                    </a:ext>
                  </a:extLst>
                </a:gridCol>
              </a:tblGrid>
              <a:tr h="370840">
                <a:tc>
                  <a:txBody>
                    <a:bodyPr/>
                    <a:lstStyle/>
                    <a:p>
                      <a:pPr algn="ctr"/>
                      <a:r>
                        <a:rPr lang="en-US" dirty="0"/>
                        <a:t>Target</a:t>
                      </a:r>
                    </a:p>
                  </a:txBody>
                  <a:tcPr/>
                </a:tc>
                <a:tc>
                  <a:txBody>
                    <a:bodyPr/>
                    <a:lstStyle/>
                    <a:p>
                      <a:pPr algn="ctr"/>
                      <a:r>
                        <a:rPr lang="en-US" dirty="0"/>
                        <a:t>Status</a:t>
                      </a:r>
                    </a:p>
                  </a:txBody>
                  <a:tcPr/>
                </a:tc>
                <a:extLst>
                  <a:ext uri="{0D108BD9-81ED-4DB2-BD59-A6C34878D82A}">
                    <a16:rowId xmlns:a16="http://schemas.microsoft.com/office/drawing/2014/main" val="2423038899"/>
                  </a:ext>
                </a:extLst>
              </a:tr>
              <a:tr h="370840">
                <a:tc>
                  <a:txBody>
                    <a:bodyPr/>
                    <a:lstStyle/>
                    <a:p>
                      <a:pPr marL="390525" marR="0" lvl="0" indent="-390525" algn="l" defTabSz="1042988" rtl="0" eaLnBrk="1" fontAlgn="base" latinLnBrk="0" hangingPunct="1">
                        <a:lnSpc>
                          <a:spcPct val="120000"/>
                        </a:lnSpc>
                        <a:spcBef>
                          <a:spcPct val="20000"/>
                        </a:spcBef>
                        <a:spcAft>
                          <a:spcPct val="0"/>
                        </a:spcAft>
                        <a:buClr>
                          <a:srgbClr val="FF9933"/>
                        </a:buClr>
                        <a:buSzTx/>
                        <a:buFont typeface="+mj-lt"/>
                        <a:buAutoNum type="alphaUcPeriod"/>
                        <a:tabLst/>
                        <a:defRPr/>
                      </a:pPr>
                      <a:r>
                        <a:rPr kumimoji="0" lang="en-US" sz="1800" b="1" i="0" u="none" strike="noStrike" kern="0" cap="none" spc="0" normalizeH="0" baseline="0" noProof="0" dirty="0">
                          <a:ln>
                            <a:noFill/>
                          </a:ln>
                          <a:solidFill>
                            <a:srgbClr val="004084"/>
                          </a:solidFill>
                          <a:effectLst/>
                          <a:uLnTx/>
                          <a:uFillTx/>
                          <a:latin typeface="Roboto" panose="02000000000000000000" pitchFamily="2" charset="0"/>
                          <a:ea typeface="Roboto" panose="02000000000000000000" pitchFamily="2" charset="0"/>
                        </a:rPr>
                        <a:t>Reduce mortality</a:t>
                      </a:r>
                    </a:p>
                  </a:txBody>
                  <a:tcPr marL="82935" marR="82935" marT="41468" marB="41468" anchor="ctr"/>
                </a:tc>
                <a:tc>
                  <a:txBody>
                    <a:bodyPr/>
                    <a:lstStyle/>
                    <a:p>
                      <a:r>
                        <a:rPr lang="en-GB" sz="1800" dirty="0">
                          <a:latin typeface="Roboto" panose="02000000000000000000" pitchFamily="2" charset="0"/>
                          <a:ea typeface="Roboto" panose="02000000000000000000" pitchFamily="2" charset="0"/>
                        </a:rPr>
                        <a:t>Better – </a:t>
                      </a:r>
                      <a:r>
                        <a:rPr lang="en-GB" sz="1800" b="1" dirty="0">
                          <a:latin typeface="Roboto" panose="02000000000000000000" pitchFamily="2" charset="0"/>
                          <a:ea typeface="Roboto" panose="02000000000000000000" pitchFamily="2" charset="0"/>
                        </a:rPr>
                        <a:t>decreased</a:t>
                      </a:r>
                      <a:r>
                        <a:rPr lang="en-GB" sz="1800" b="0" dirty="0">
                          <a:latin typeface="Roboto" panose="02000000000000000000" pitchFamily="2" charset="0"/>
                          <a:ea typeface="Roboto" panose="02000000000000000000" pitchFamily="2" charset="0"/>
                        </a:rPr>
                        <a:t>, excluding COVID-19</a:t>
                      </a:r>
                      <a:endParaRPr lang="en-US" sz="2400" b="0" dirty="0">
                        <a:latin typeface="Roboto" panose="02000000000000000000" pitchFamily="2" charset="0"/>
                        <a:ea typeface="Roboto" panose="02000000000000000000" pitchFamily="2" charset="0"/>
                      </a:endParaRPr>
                    </a:p>
                  </a:txBody>
                  <a:tcPr marL="82935" marR="82935" marT="41468" marB="41468" anchor="ctr"/>
                </a:tc>
                <a:extLst>
                  <a:ext uri="{0D108BD9-81ED-4DB2-BD59-A6C34878D82A}">
                    <a16:rowId xmlns:a16="http://schemas.microsoft.com/office/drawing/2014/main" val="373028285"/>
                  </a:ext>
                </a:extLst>
              </a:tr>
              <a:tr h="370840">
                <a:tc>
                  <a:txBody>
                    <a:bodyPr/>
                    <a:lstStyle/>
                    <a:p>
                      <a:pPr marL="390525" marR="0" lvl="0" indent="-390525" algn="l" defTabSz="1042988" rtl="0" eaLnBrk="1" fontAlgn="base" latinLnBrk="0" hangingPunct="1">
                        <a:lnSpc>
                          <a:spcPct val="120000"/>
                        </a:lnSpc>
                        <a:spcBef>
                          <a:spcPct val="20000"/>
                        </a:spcBef>
                        <a:spcAft>
                          <a:spcPct val="0"/>
                        </a:spcAft>
                        <a:buClr>
                          <a:srgbClr val="FF9933"/>
                        </a:buClr>
                        <a:buSzTx/>
                        <a:buFont typeface="+mj-lt"/>
                        <a:buAutoNum type="alphaUcPeriod" startAt="2"/>
                        <a:tabLst/>
                        <a:defRPr/>
                      </a:pPr>
                      <a:r>
                        <a:rPr kumimoji="0" lang="en-US" sz="1800" b="1" i="0" u="none" strike="noStrike" kern="0" cap="none" spc="0" normalizeH="0" baseline="0" noProof="0" dirty="0">
                          <a:ln>
                            <a:noFill/>
                          </a:ln>
                          <a:solidFill>
                            <a:srgbClr val="004084"/>
                          </a:solidFill>
                          <a:effectLst/>
                          <a:uLnTx/>
                          <a:uFillTx/>
                          <a:latin typeface="Roboto" panose="02000000000000000000" pitchFamily="2" charset="0"/>
                          <a:ea typeface="Roboto" panose="02000000000000000000" pitchFamily="2" charset="0"/>
                        </a:rPr>
                        <a:t>Reduce number of affected persons</a:t>
                      </a:r>
                    </a:p>
                  </a:txBody>
                  <a:tcPr marL="82935" marR="82935" marT="41468" marB="41468" anchor="ctr"/>
                </a:tc>
                <a:tc>
                  <a:txBody>
                    <a:bodyPr/>
                    <a:lstStyle/>
                    <a:p>
                      <a:r>
                        <a:rPr lang="en-US" sz="2400" dirty="0">
                          <a:latin typeface="Roboto" panose="02000000000000000000" pitchFamily="2" charset="0"/>
                          <a:ea typeface="Roboto" panose="02000000000000000000" pitchFamily="2" charset="0"/>
                        </a:rPr>
                        <a:t>Worse  - </a:t>
                      </a:r>
                      <a:r>
                        <a:rPr lang="en-US" sz="2400" b="1" dirty="0">
                          <a:latin typeface="Roboto" panose="02000000000000000000" pitchFamily="2" charset="0"/>
                          <a:ea typeface="Roboto" panose="02000000000000000000" pitchFamily="2" charset="0"/>
                        </a:rPr>
                        <a:t>increased</a:t>
                      </a:r>
                      <a:r>
                        <a:rPr lang="en-US" sz="2400" dirty="0">
                          <a:latin typeface="Roboto" panose="02000000000000000000" pitchFamily="2" charset="0"/>
                          <a:ea typeface="Roboto" panose="02000000000000000000" pitchFamily="2" charset="0"/>
                        </a:rPr>
                        <a:t> by 80%</a:t>
                      </a:r>
                    </a:p>
                  </a:txBody>
                  <a:tcPr marL="82935" marR="82935" marT="41468" marB="41468" anchor="ctr"/>
                </a:tc>
                <a:extLst>
                  <a:ext uri="{0D108BD9-81ED-4DB2-BD59-A6C34878D82A}">
                    <a16:rowId xmlns:a16="http://schemas.microsoft.com/office/drawing/2014/main" val="1108277404"/>
                  </a:ext>
                </a:extLst>
              </a:tr>
              <a:tr h="370840">
                <a:tc>
                  <a:txBody>
                    <a:bodyPr/>
                    <a:lstStyle/>
                    <a:p>
                      <a:pPr marL="390525" marR="0" lvl="0" indent="-390525" algn="l" defTabSz="1042988" rtl="0" eaLnBrk="1" fontAlgn="base" latinLnBrk="0" hangingPunct="1">
                        <a:lnSpc>
                          <a:spcPct val="120000"/>
                        </a:lnSpc>
                        <a:spcBef>
                          <a:spcPct val="20000"/>
                        </a:spcBef>
                        <a:spcAft>
                          <a:spcPct val="0"/>
                        </a:spcAft>
                        <a:buClr>
                          <a:srgbClr val="FF9933"/>
                        </a:buClr>
                        <a:buSzTx/>
                        <a:buFont typeface="+mj-lt"/>
                        <a:buAutoNum type="alphaUcPeriod" startAt="3"/>
                        <a:tabLst/>
                        <a:defRPr/>
                      </a:pPr>
                      <a:r>
                        <a:rPr kumimoji="0" lang="en-US" sz="1800" b="1" i="0" u="none" strike="noStrike" kern="0" cap="none" spc="0" normalizeH="0" baseline="0" noProof="0" dirty="0">
                          <a:ln>
                            <a:noFill/>
                          </a:ln>
                          <a:solidFill>
                            <a:srgbClr val="004084"/>
                          </a:solidFill>
                          <a:effectLst/>
                          <a:uLnTx/>
                          <a:uFillTx/>
                          <a:latin typeface="Roboto" panose="02000000000000000000" pitchFamily="2" charset="0"/>
                          <a:ea typeface="Roboto" panose="02000000000000000000" pitchFamily="2" charset="0"/>
                        </a:rPr>
                        <a:t>Reduce direct economic losses</a:t>
                      </a:r>
                    </a:p>
                  </a:txBody>
                  <a:tcPr marL="82935" marR="82935" marT="41468" marB="41468" anchor="ctr"/>
                </a:tc>
                <a:tc>
                  <a:txBody>
                    <a:bodyPr/>
                    <a:lstStyle/>
                    <a:p>
                      <a:r>
                        <a:rPr lang="en-US" sz="2400" dirty="0">
                          <a:latin typeface="Roboto" panose="02000000000000000000" pitchFamily="2" charset="0"/>
                          <a:ea typeface="Roboto" panose="02000000000000000000" pitchFamily="2" charset="0"/>
                        </a:rPr>
                        <a:t>Worse - </a:t>
                      </a:r>
                      <a:r>
                        <a:rPr lang="en-GB" sz="1800" dirty="0">
                          <a:latin typeface="Roboto" panose="02000000000000000000" pitchFamily="2" charset="0"/>
                          <a:ea typeface="Roboto" panose="02000000000000000000" pitchFamily="2" charset="0"/>
                        </a:rPr>
                        <a:t>loss </a:t>
                      </a:r>
                      <a:r>
                        <a:rPr lang="en-GB" sz="1800" b="0" dirty="0">
                          <a:latin typeface="Roboto" panose="02000000000000000000" pitchFamily="2" charset="0"/>
                          <a:ea typeface="Roboto" panose="02000000000000000000" pitchFamily="2" charset="0"/>
                        </a:rPr>
                        <a:t>has</a:t>
                      </a:r>
                      <a:r>
                        <a:rPr lang="en-GB" sz="1800" b="1" dirty="0">
                          <a:latin typeface="Roboto" panose="02000000000000000000" pitchFamily="2" charset="0"/>
                          <a:ea typeface="Roboto" panose="02000000000000000000" pitchFamily="2" charset="0"/>
                        </a:rPr>
                        <a:t> risen </a:t>
                      </a:r>
                      <a:r>
                        <a:rPr lang="en-GB" sz="1800" b="0" dirty="0">
                          <a:latin typeface="Roboto" panose="02000000000000000000" pitchFamily="2" charset="0"/>
                          <a:ea typeface="Roboto" panose="02000000000000000000" pitchFamily="2" charset="0"/>
                        </a:rPr>
                        <a:t>significantly</a:t>
                      </a:r>
                      <a:r>
                        <a:rPr lang="en-GB" sz="1800" b="1" dirty="0">
                          <a:latin typeface="Roboto" panose="02000000000000000000" pitchFamily="2" charset="0"/>
                          <a:ea typeface="Roboto" panose="02000000000000000000" pitchFamily="2" charset="0"/>
                        </a:rPr>
                        <a:t> </a:t>
                      </a:r>
                      <a:endParaRPr lang="en-US" sz="2400" dirty="0">
                        <a:latin typeface="Roboto" panose="02000000000000000000" pitchFamily="2" charset="0"/>
                        <a:ea typeface="Roboto" panose="02000000000000000000" pitchFamily="2" charset="0"/>
                      </a:endParaRPr>
                    </a:p>
                  </a:txBody>
                  <a:tcPr marL="82935" marR="82935" marT="41468" marB="41468" anchor="ctr"/>
                </a:tc>
                <a:extLst>
                  <a:ext uri="{0D108BD9-81ED-4DB2-BD59-A6C34878D82A}">
                    <a16:rowId xmlns:a16="http://schemas.microsoft.com/office/drawing/2014/main" val="1093332987"/>
                  </a:ext>
                </a:extLst>
              </a:tr>
              <a:tr h="370840">
                <a:tc>
                  <a:txBody>
                    <a:bodyPr/>
                    <a:lstStyle/>
                    <a:p>
                      <a:pPr marL="390525" marR="0" lvl="0" indent="-390525" algn="l" defTabSz="1042988" rtl="0" eaLnBrk="1" fontAlgn="base" latinLnBrk="0" hangingPunct="1">
                        <a:lnSpc>
                          <a:spcPct val="120000"/>
                        </a:lnSpc>
                        <a:spcBef>
                          <a:spcPct val="20000"/>
                        </a:spcBef>
                        <a:spcAft>
                          <a:spcPct val="0"/>
                        </a:spcAft>
                        <a:buClr>
                          <a:srgbClr val="FF9933"/>
                        </a:buClr>
                        <a:buSzTx/>
                        <a:buFont typeface="+mj-lt"/>
                        <a:buAutoNum type="alphaUcPeriod" startAt="4"/>
                        <a:tabLst/>
                        <a:defRPr/>
                      </a:pPr>
                      <a:r>
                        <a:rPr kumimoji="0" lang="en-US" sz="1800" b="1" i="0" u="none" strike="noStrike" kern="0" cap="none" spc="0" normalizeH="0" baseline="0" noProof="0" dirty="0">
                          <a:ln>
                            <a:noFill/>
                          </a:ln>
                          <a:solidFill>
                            <a:srgbClr val="004084"/>
                          </a:solidFill>
                          <a:effectLst/>
                          <a:uLnTx/>
                          <a:uFillTx/>
                          <a:latin typeface="Roboto" panose="02000000000000000000" pitchFamily="2" charset="0"/>
                          <a:ea typeface="Roboto" panose="02000000000000000000" pitchFamily="2" charset="0"/>
                        </a:rPr>
                        <a:t>Reduce damage to infrastructure and disruption to services</a:t>
                      </a:r>
                    </a:p>
                  </a:txBody>
                  <a:tcPr marL="82935" marR="82935" marT="41468" marB="41468" anchor="ctr"/>
                </a:tc>
                <a:tc>
                  <a:txBody>
                    <a:bodyPr/>
                    <a:lstStyle/>
                    <a:p>
                      <a:r>
                        <a:rPr lang="en-US" sz="2400" dirty="0">
                          <a:latin typeface="Roboto" panose="02000000000000000000" pitchFamily="2" charset="0"/>
                          <a:ea typeface="Roboto" panose="02000000000000000000" pitchFamily="2" charset="0"/>
                        </a:rPr>
                        <a:t>Worse - estimated to have </a:t>
                      </a:r>
                      <a:r>
                        <a:rPr lang="en-US" sz="2400" b="1" dirty="0">
                          <a:latin typeface="Roboto" panose="02000000000000000000" pitchFamily="2" charset="0"/>
                          <a:ea typeface="Roboto" panose="02000000000000000000" pitchFamily="2" charset="0"/>
                        </a:rPr>
                        <a:t>doubled</a:t>
                      </a:r>
                      <a:r>
                        <a:rPr lang="en-US" sz="2400" dirty="0">
                          <a:latin typeface="Roboto" panose="02000000000000000000" pitchFamily="2" charset="0"/>
                          <a:ea typeface="Roboto" panose="02000000000000000000" pitchFamily="2" charset="0"/>
                        </a:rPr>
                        <a:t> </a:t>
                      </a:r>
                    </a:p>
                  </a:txBody>
                  <a:tcPr marL="82935" marR="82935" marT="41468" marB="41468" anchor="ctr"/>
                </a:tc>
                <a:extLst>
                  <a:ext uri="{0D108BD9-81ED-4DB2-BD59-A6C34878D82A}">
                    <a16:rowId xmlns:a16="http://schemas.microsoft.com/office/drawing/2014/main" val="1760371566"/>
                  </a:ext>
                </a:extLst>
              </a:tr>
              <a:tr h="370840">
                <a:tc>
                  <a:txBody>
                    <a:bodyPr/>
                    <a:lstStyle/>
                    <a:p>
                      <a:pPr marL="342900" marR="0" lvl="0" indent="-342900" algn="l" defTabSz="1042988" rtl="0" eaLnBrk="1" fontAlgn="base" latinLnBrk="0" hangingPunct="1">
                        <a:lnSpc>
                          <a:spcPct val="120000"/>
                        </a:lnSpc>
                        <a:spcBef>
                          <a:spcPct val="20000"/>
                        </a:spcBef>
                        <a:spcAft>
                          <a:spcPct val="0"/>
                        </a:spcAft>
                        <a:buClr>
                          <a:srgbClr val="FF9933"/>
                        </a:buClr>
                        <a:buSzTx/>
                        <a:buFont typeface="+mj-lt"/>
                        <a:buAutoNum type="alphaUcPeriod" startAt="5"/>
                        <a:tabLst/>
                        <a:defRPr/>
                      </a:pPr>
                      <a:r>
                        <a:rPr kumimoji="0" lang="en-US" sz="1800" b="1" i="0" u="none" strike="noStrike" kern="0" cap="none" spc="0" normalizeH="0" baseline="0" noProof="0" dirty="0">
                          <a:ln>
                            <a:noFill/>
                          </a:ln>
                          <a:solidFill>
                            <a:srgbClr val="004084"/>
                          </a:solidFill>
                          <a:effectLst/>
                          <a:uLnTx/>
                          <a:uFillTx/>
                          <a:latin typeface="Roboto" panose="02000000000000000000" pitchFamily="2" charset="0"/>
                          <a:ea typeface="Roboto" panose="02000000000000000000" pitchFamily="2" charset="0"/>
                        </a:rPr>
                        <a:t>Increase countries with national and local strategies</a:t>
                      </a:r>
                    </a:p>
                  </a:txBody>
                  <a:tcPr marL="82935" marR="82935" marT="41468" marB="41468" anchor="ctr"/>
                </a:tc>
                <a:tc>
                  <a:txBody>
                    <a:bodyPr/>
                    <a:lstStyle/>
                    <a:p>
                      <a:pPr marL="901700" indent="-901700"/>
                      <a:r>
                        <a:rPr lang="en-US" sz="2400" dirty="0">
                          <a:latin typeface="Roboto" panose="02000000000000000000" pitchFamily="2" charset="0"/>
                          <a:ea typeface="Roboto" panose="02000000000000000000" pitchFamily="2" charset="0"/>
                        </a:rPr>
                        <a:t>Better – national strategies </a:t>
                      </a:r>
                      <a:r>
                        <a:rPr lang="en-US" sz="2400" b="1" dirty="0">
                          <a:latin typeface="Roboto" panose="02000000000000000000" pitchFamily="2" charset="0"/>
                          <a:ea typeface="Roboto" panose="02000000000000000000" pitchFamily="2" charset="0"/>
                        </a:rPr>
                        <a:t>increased</a:t>
                      </a:r>
                      <a:r>
                        <a:rPr lang="en-US" sz="2400" dirty="0">
                          <a:latin typeface="Roboto" panose="02000000000000000000" pitchFamily="2" charset="0"/>
                          <a:ea typeface="Roboto" panose="02000000000000000000" pitchFamily="2" charset="0"/>
                        </a:rPr>
                        <a:t> by 127% to 125 countries</a:t>
                      </a:r>
                    </a:p>
                  </a:txBody>
                  <a:tcPr marL="82935" marR="82935" marT="41468" marB="41468" anchor="ctr"/>
                </a:tc>
                <a:extLst>
                  <a:ext uri="{0D108BD9-81ED-4DB2-BD59-A6C34878D82A}">
                    <a16:rowId xmlns:a16="http://schemas.microsoft.com/office/drawing/2014/main" val="876180821"/>
                  </a:ext>
                </a:extLst>
              </a:tr>
              <a:tr h="370840">
                <a:tc>
                  <a:txBody>
                    <a:bodyPr/>
                    <a:lstStyle/>
                    <a:p>
                      <a:pPr marL="342900" marR="0" lvl="0" indent="-342900" algn="l" defTabSz="1042988" rtl="0" eaLnBrk="1" fontAlgn="base" latinLnBrk="0" hangingPunct="1">
                        <a:lnSpc>
                          <a:spcPct val="120000"/>
                        </a:lnSpc>
                        <a:spcBef>
                          <a:spcPct val="20000"/>
                        </a:spcBef>
                        <a:spcAft>
                          <a:spcPct val="0"/>
                        </a:spcAft>
                        <a:buClr>
                          <a:srgbClr val="FF9933"/>
                        </a:buClr>
                        <a:buSzTx/>
                        <a:buFont typeface="+mj-lt"/>
                        <a:buAutoNum type="alphaUcPeriod" startAt="6"/>
                        <a:tabLst/>
                        <a:defRPr/>
                      </a:pPr>
                      <a:r>
                        <a:rPr kumimoji="0" lang="en-US" sz="1800" b="1" i="0" u="none" strike="noStrike" kern="0" cap="none" spc="0" normalizeH="0" baseline="0" noProof="0" dirty="0">
                          <a:ln>
                            <a:noFill/>
                          </a:ln>
                          <a:solidFill>
                            <a:srgbClr val="004084"/>
                          </a:solidFill>
                          <a:effectLst/>
                          <a:uLnTx/>
                          <a:uFillTx/>
                          <a:latin typeface="Roboto" panose="02000000000000000000" pitchFamily="2" charset="0"/>
                          <a:ea typeface="Roboto" panose="02000000000000000000" pitchFamily="2" charset="0"/>
                        </a:rPr>
                        <a:t>Increase international cooperation</a:t>
                      </a:r>
                    </a:p>
                  </a:txBody>
                  <a:tcPr marL="82935" marR="82935" marT="41468" marB="41468" anchor="ctr"/>
                </a:tc>
                <a:tc>
                  <a:txBody>
                    <a:bodyPr/>
                    <a:lstStyle/>
                    <a:p>
                      <a:r>
                        <a:rPr lang="en-US" sz="2400" b="1" dirty="0">
                          <a:latin typeface="Roboto" panose="02000000000000000000" pitchFamily="2" charset="0"/>
                          <a:ea typeface="Roboto" panose="02000000000000000000" pitchFamily="2" charset="0"/>
                        </a:rPr>
                        <a:t>Under-reported</a:t>
                      </a:r>
                    </a:p>
                  </a:txBody>
                  <a:tcPr marL="82935" marR="82935" marT="41468" marB="41468" anchor="ctr"/>
                </a:tc>
                <a:extLst>
                  <a:ext uri="{0D108BD9-81ED-4DB2-BD59-A6C34878D82A}">
                    <a16:rowId xmlns:a16="http://schemas.microsoft.com/office/drawing/2014/main" val="1060854007"/>
                  </a:ext>
                </a:extLst>
              </a:tr>
              <a:tr h="370840">
                <a:tc>
                  <a:txBody>
                    <a:bodyPr/>
                    <a:lstStyle/>
                    <a:p>
                      <a:pPr marL="342900" marR="0" lvl="0" indent="-342900" algn="l" defTabSz="1042988" rtl="0" eaLnBrk="1" fontAlgn="base" latinLnBrk="0" hangingPunct="1">
                        <a:lnSpc>
                          <a:spcPct val="120000"/>
                        </a:lnSpc>
                        <a:spcBef>
                          <a:spcPct val="20000"/>
                        </a:spcBef>
                        <a:spcAft>
                          <a:spcPct val="0"/>
                        </a:spcAft>
                        <a:buClr>
                          <a:srgbClr val="FF9933"/>
                        </a:buClr>
                        <a:buSzTx/>
                        <a:buFont typeface="+mj-lt"/>
                        <a:buAutoNum type="alphaUcPeriod" startAt="7"/>
                        <a:tabLst/>
                        <a:defRPr/>
                      </a:pPr>
                      <a:r>
                        <a:rPr kumimoji="0" lang="en-US" sz="1800" b="1" i="0" u="none" strike="noStrike" kern="0" cap="none" spc="0" normalizeH="0" baseline="0" noProof="0" dirty="0">
                          <a:ln>
                            <a:noFill/>
                          </a:ln>
                          <a:solidFill>
                            <a:srgbClr val="004084"/>
                          </a:solidFill>
                          <a:effectLst/>
                          <a:uLnTx/>
                          <a:uFillTx/>
                          <a:latin typeface="Roboto" panose="02000000000000000000" pitchFamily="2" charset="0"/>
                          <a:ea typeface="Roboto" panose="02000000000000000000" pitchFamily="2" charset="0"/>
                        </a:rPr>
                        <a:t>Increase availability of and access to early warning</a:t>
                      </a:r>
                    </a:p>
                  </a:txBody>
                  <a:tcPr marL="82935" marR="82935" marT="41468" marB="41468" anchor="ctr"/>
                </a:tc>
                <a:tc>
                  <a:txBody>
                    <a:bodyPr/>
                    <a:lstStyle/>
                    <a:p>
                      <a:r>
                        <a:rPr lang="en-US" sz="2400" dirty="0">
                          <a:latin typeface="Roboto" panose="02000000000000000000" pitchFamily="2" charset="0"/>
                          <a:ea typeface="Roboto" panose="02000000000000000000" pitchFamily="2" charset="0"/>
                        </a:rPr>
                        <a:t>Low - </a:t>
                      </a:r>
                      <a:r>
                        <a:rPr lang="en-US" sz="2400" b="1" dirty="0">
                          <a:latin typeface="Roboto" panose="02000000000000000000" pitchFamily="2" charset="0"/>
                          <a:ea typeface="Roboto" panose="02000000000000000000" pitchFamily="2" charset="0"/>
                        </a:rPr>
                        <a:t>half</a:t>
                      </a:r>
                      <a:r>
                        <a:rPr lang="en-US" sz="2400" dirty="0">
                          <a:latin typeface="Roboto" panose="02000000000000000000" pitchFamily="2" charset="0"/>
                          <a:ea typeface="Roboto" panose="02000000000000000000" pitchFamily="2" charset="0"/>
                        </a:rPr>
                        <a:t> of countries lack early warning</a:t>
                      </a:r>
                    </a:p>
                  </a:txBody>
                  <a:tcPr marL="82935" marR="82935" marT="41468" marB="41468" anchor="ctr"/>
                </a:tc>
                <a:extLst>
                  <a:ext uri="{0D108BD9-81ED-4DB2-BD59-A6C34878D82A}">
                    <a16:rowId xmlns:a16="http://schemas.microsoft.com/office/drawing/2014/main" val="3291880079"/>
                  </a:ext>
                </a:extLst>
              </a:tr>
            </a:tbl>
          </a:graphicData>
        </a:graphic>
      </p:graphicFrame>
    </p:spTree>
    <p:extLst>
      <p:ext uri="{BB962C8B-B14F-4D97-AF65-F5344CB8AC3E}">
        <p14:creationId xmlns:p14="http://schemas.microsoft.com/office/powerpoint/2010/main" val="135296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D85B-C359-B144-EBB4-FED1692AC0AB}"/>
              </a:ext>
            </a:extLst>
          </p:cNvPr>
          <p:cNvSpPr>
            <a:spLocks noGrp="1"/>
          </p:cNvSpPr>
          <p:nvPr>
            <p:ph type="title"/>
          </p:nvPr>
        </p:nvSpPr>
        <p:spPr>
          <a:xfrm>
            <a:off x="371176" y="271746"/>
            <a:ext cx="11116220" cy="910285"/>
          </a:xfrm>
        </p:spPr>
        <p:txBody>
          <a:bodyPr/>
          <a:lstStyle/>
          <a:p>
            <a:r>
              <a:rPr lang="en-US" sz="3300" dirty="0"/>
              <a:t>Global DRR Challenges: Main findings from the Mid-term Review Process</a:t>
            </a:r>
          </a:p>
        </p:txBody>
      </p:sp>
      <p:sp>
        <p:nvSpPr>
          <p:cNvPr id="3" name="Content Placeholder 2">
            <a:extLst>
              <a:ext uri="{FF2B5EF4-FFF2-40B4-BE49-F238E27FC236}">
                <a16:creationId xmlns:a16="http://schemas.microsoft.com/office/drawing/2014/main" id="{7C793F37-42B9-98ED-CED3-CC41D148EA90}"/>
              </a:ext>
            </a:extLst>
          </p:cNvPr>
          <p:cNvSpPr txBox="1">
            <a:spLocks/>
          </p:cNvSpPr>
          <p:nvPr/>
        </p:nvSpPr>
        <p:spPr>
          <a:xfrm>
            <a:off x="537890" y="1344869"/>
            <a:ext cx="10782793" cy="4572136"/>
          </a:xfrm>
          <a:solidFill>
            <a:schemeClr val="bg1"/>
          </a:solidFill>
        </p:spPr>
        <p:txBody>
          <a:bodyPr/>
          <a:lstStyle>
            <a:lvl1pPr marL="457132" indent="-457132" algn="l" defTabSz="1219017" rtl="0" eaLnBrk="1" latinLnBrk="0" hangingPunct="1">
              <a:spcBef>
                <a:spcPct val="20000"/>
              </a:spcBef>
              <a:buFont typeface="Arial" panose="020B0604020202020204" pitchFamily="34" charset="0"/>
              <a:buChar char="•"/>
              <a:defRPr sz="4249" kern="1200">
                <a:solidFill>
                  <a:schemeClr val="tx1"/>
                </a:solidFill>
                <a:latin typeface="+mn-lt"/>
                <a:ea typeface="+mn-ea"/>
                <a:cs typeface="+mn-cs"/>
              </a:defRPr>
            </a:lvl1pPr>
            <a:lvl2pPr marL="990451" indent="-380943" algn="l" defTabSz="1219017" rtl="0" eaLnBrk="1" latinLnBrk="0" hangingPunct="1">
              <a:spcBef>
                <a:spcPct val="20000"/>
              </a:spcBef>
              <a:buFont typeface="Arial" panose="020B0604020202020204" pitchFamily="34" charset="0"/>
              <a:buChar char="–"/>
              <a:defRPr sz="3749" kern="1200">
                <a:solidFill>
                  <a:schemeClr val="tx1"/>
                </a:solidFill>
                <a:latin typeface="+mn-lt"/>
                <a:ea typeface="+mn-ea"/>
                <a:cs typeface="+mn-cs"/>
              </a:defRPr>
            </a:lvl2pPr>
            <a:lvl3pPr marL="1523771" indent="-304754" algn="l" defTabSz="1219017"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280"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4pPr>
            <a:lvl5pPr marL="2742788"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5pPr>
            <a:lvl6pPr marL="3352297"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6pPr>
            <a:lvl7pPr marL="3961805"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7pPr>
            <a:lvl8pPr marL="4571314"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8pPr>
            <a:lvl9pPr marL="5180823"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9pPr>
          </a:lstStyle>
          <a:p>
            <a:pPr algn="just"/>
            <a:r>
              <a:rPr lang="en-US" sz="2400" b="1" dirty="0">
                <a:latin typeface="Roboto" panose="02000000000000000000" pitchFamily="2" charset="0"/>
                <a:ea typeface="Roboto" panose="02000000000000000000" pitchFamily="2" charset="0"/>
              </a:rPr>
              <a:t>Global systemic risks</a:t>
            </a:r>
            <a:r>
              <a:rPr lang="en-US" sz="2400" dirty="0">
                <a:latin typeface="Roboto" panose="02000000000000000000" pitchFamily="2" charset="0"/>
                <a:ea typeface="Roboto" panose="02000000000000000000" pitchFamily="2" charset="0"/>
              </a:rPr>
              <a:t>, including increasing climate change impacts and recovery from COVID-19 pandemic</a:t>
            </a:r>
          </a:p>
          <a:p>
            <a:pPr algn="just"/>
            <a:r>
              <a:rPr lang="en-US" sz="2400" b="1" dirty="0">
                <a:latin typeface="Roboto" panose="02000000000000000000" pitchFamily="2" charset="0"/>
                <a:ea typeface="Roboto" panose="02000000000000000000" pitchFamily="2" charset="0"/>
              </a:rPr>
              <a:t>Inadequate, often siloed, risk governance and risk management </a:t>
            </a:r>
            <a:r>
              <a:rPr lang="en-US" sz="2400" dirty="0">
                <a:latin typeface="Roboto" panose="02000000000000000000" pitchFamily="2" charset="0"/>
                <a:ea typeface="Roboto" panose="02000000000000000000" pitchFamily="2" charset="0"/>
              </a:rPr>
              <a:t>overwhelmed by global catastrophic risks</a:t>
            </a:r>
          </a:p>
          <a:p>
            <a:pPr algn="just"/>
            <a:r>
              <a:rPr lang="en-US" sz="2400" b="1" dirty="0">
                <a:latin typeface="Roboto" panose="02000000000000000000" pitchFamily="2" charset="0"/>
                <a:ea typeface="Roboto" panose="02000000000000000000" pitchFamily="2" charset="0"/>
              </a:rPr>
              <a:t>Risk-informed preventative financing lacking</a:t>
            </a:r>
            <a:r>
              <a:rPr lang="en-US" sz="2400" dirty="0">
                <a:latin typeface="Roboto" panose="02000000000000000000" pitchFamily="2" charset="0"/>
                <a:ea typeface="Roboto" panose="02000000000000000000" pitchFamily="2" charset="0"/>
              </a:rPr>
              <a:t>, response versus prevention</a:t>
            </a:r>
          </a:p>
          <a:p>
            <a:pPr algn="just"/>
            <a:r>
              <a:rPr lang="en-US" sz="2400" b="1" dirty="0">
                <a:latin typeface="Roboto" panose="02000000000000000000" pitchFamily="2" charset="0"/>
                <a:ea typeface="Roboto" panose="02000000000000000000" pitchFamily="2" charset="0"/>
              </a:rPr>
              <a:t>Lack of policy and regulatory imperative / incentives </a:t>
            </a:r>
            <a:r>
              <a:rPr lang="en-US" sz="2400" dirty="0">
                <a:latin typeface="Roboto" panose="02000000000000000000" pitchFamily="2" charset="0"/>
                <a:ea typeface="Roboto" panose="02000000000000000000" pitchFamily="2" charset="0"/>
              </a:rPr>
              <a:t>for DRR in </a:t>
            </a:r>
            <a:r>
              <a:rPr lang="en-US" sz="2400" b="1" dirty="0">
                <a:latin typeface="Roboto" panose="02000000000000000000" pitchFamily="2" charset="0"/>
                <a:ea typeface="Roboto" panose="02000000000000000000" pitchFamily="2" charset="0"/>
              </a:rPr>
              <a:t>private sector decision-making</a:t>
            </a:r>
          </a:p>
          <a:p>
            <a:pPr algn="just"/>
            <a:r>
              <a:rPr lang="en-US" sz="2400" b="1" dirty="0">
                <a:latin typeface="Roboto" panose="02000000000000000000" pitchFamily="2" charset="0"/>
                <a:ea typeface="Roboto" panose="02000000000000000000" pitchFamily="2" charset="0"/>
              </a:rPr>
              <a:t>Risk externalized </a:t>
            </a:r>
            <a:r>
              <a:rPr lang="en-US" sz="2400" dirty="0">
                <a:latin typeface="Roboto" panose="02000000000000000000" pitchFamily="2" charset="0"/>
                <a:ea typeface="Roboto" panose="02000000000000000000" pitchFamily="2" charset="0"/>
              </a:rPr>
              <a:t>in investments and finance</a:t>
            </a:r>
          </a:p>
          <a:p>
            <a:pPr algn="just"/>
            <a:r>
              <a:rPr lang="en-US" sz="2400" b="1" dirty="0">
                <a:latin typeface="Roboto" panose="02000000000000000000" pitchFamily="2" charset="0"/>
                <a:ea typeface="Roboto" panose="02000000000000000000" pitchFamily="2" charset="0"/>
              </a:rPr>
              <a:t>Short-termism</a:t>
            </a:r>
          </a:p>
          <a:p>
            <a:pPr algn="just"/>
            <a:r>
              <a:rPr lang="en-US" sz="2400" b="1" dirty="0">
                <a:latin typeface="Roboto" panose="02000000000000000000" pitchFamily="2" charset="0"/>
                <a:ea typeface="Roboto" panose="02000000000000000000" pitchFamily="2" charset="0"/>
              </a:rPr>
              <a:t>Unique challenges </a:t>
            </a:r>
            <a:r>
              <a:rPr lang="en-US" sz="2400" dirty="0">
                <a:latin typeface="Roboto" panose="02000000000000000000" pitchFamily="2" charset="0"/>
                <a:ea typeface="Roboto" panose="02000000000000000000" pitchFamily="2" charset="0"/>
              </a:rPr>
              <a:t>for LDCs, LLDCs and SIDS, and persons most at risk</a:t>
            </a:r>
            <a:r>
              <a:rPr lang="en-US" sz="2400" b="1" dirty="0">
                <a:latin typeface="Roboto" panose="02000000000000000000" pitchFamily="2" charset="0"/>
                <a:ea typeface="Roboto" panose="02000000000000000000" pitchFamily="2" charset="0"/>
              </a:rPr>
              <a:t> not adequately addressed</a:t>
            </a:r>
          </a:p>
        </p:txBody>
      </p:sp>
    </p:spTree>
    <p:extLst>
      <p:ext uri="{BB962C8B-B14F-4D97-AF65-F5344CB8AC3E}">
        <p14:creationId xmlns:p14="http://schemas.microsoft.com/office/powerpoint/2010/main" val="402924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6B4E-2320-D0D0-B582-D0B09DCE19C9}"/>
              </a:ext>
            </a:extLst>
          </p:cNvPr>
          <p:cNvSpPr>
            <a:spLocks noGrp="1"/>
          </p:cNvSpPr>
          <p:nvPr>
            <p:ph type="title"/>
          </p:nvPr>
        </p:nvSpPr>
        <p:spPr/>
        <p:txBody>
          <a:bodyPr/>
          <a:lstStyle/>
          <a:p>
            <a:r>
              <a:rPr lang="en-US" dirty="0"/>
              <a:t>Way forward</a:t>
            </a:r>
          </a:p>
        </p:txBody>
      </p:sp>
      <p:sp>
        <p:nvSpPr>
          <p:cNvPr id="3" name="Content Placeholder 2">
            <a:extLst>
              <a:ext uri="{FF2B5EF4-FFF2-40B4-BE49-F238E27FC236}">
                <a16:creationId xmlns:a16="http://schemas.microsoft.com/office/drawing/2014/main" id="{714D1505-AF42-B4A5-B546-2E24001EF0C8}"/>
              </a:ext>
            </a:extLst>
          </p:cNvPr>
          <p:cNvSpPr txBox="1">
            <a:spLocks/>
          </p:cNvSpPr>
          <p:nvPr/>
        </p:nvSpPr>
        <p:spPr>
          <a:xfrm>
            <a:off x="537890" y="1344869"/>
            <a:ext cx="10921607" cy="4829342"/>
          </a:xfrm>
          <a:solidFill>
            <a:schemeClr val="bg1"/>
          </a:solidFill>
        </p:spPr>
        <p:txBody>
          <a:bodyPr/>
          <a:lstStyle>
            <a:lvl1pPr marL="457132" indent="-457132" algn="l" defTabSz="1219017" rtl="0" eaLnBrk="1" latinLnBrk="0" hangingPunct="1">
              <a:spcBef>
                <a:spcPct val="20000"/>
              </a:spcBef>
              <a:buFont typeface="Arial" panose="020B0604020202020204" pitchFamily="34" charset="0"/>
              <a:buChar char="•"/>
              <a:defRPr sz="4249" kern="1200">
                <a:solidFill>
                  <a:schemeClr val="tx1"/>
                </a:solidFill>
                <a:latin typeface="+mn-lt"/>
                <a:ea typeface="+mn-ea"/>
                <a:cs typeface="+mn-cs"/>
              </a:defRPr>
            </a:lvl1pPr>
            <a:lvl2pPr marL="990451" indent="-380943" algn="l" defTabSz="1219017" rtl="0" eaLnBrk="1" latinLnBrk="0" hangingPunct="1">
              <a:spcBef>
                <a:spcPct val="20000"/>
              </a:spcBef>
              <a:buFont typeface="Arial" panose="020B0604020202020204" pitchFamily="34" charset="0"/>
              <a:buChar char="–"/>
              <a:defRPr sz="3749" kern="1200">
                <a:solidFill>
                  <a:schemeClr val="tx1"/>
                </a:solidFill>
                <a:latin typeface="+mn-lt"/>
                <a:ea typeface="+mn-ea"/>
                <a:cs typeface="+mn-cs"/>
              </a:defRPr>
            </a:lvl2pPr>
            <a:lvl3pPr marL="1523771" indent="-304754" algn="l" defTabSz="1219017"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280"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4pPr>
            <a:lvl5pPr marL="2742788"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5pPr>
            <a:lvl6pPr marL="3352297"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6pPr>
            <a:lvl7pPr marL="3961805"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7pPr>
            <a:lvl8pPr marL="4571314"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8pPr>
            <a:lvl9pPr marL="5180823" indent="-304754" algn="l" defTabSz="121901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9pPr>
          </a:lstStyle>
          <a:p>
            <a:pPr algn="just" fontAlgn="base">
              <a:spcBef>
                <a:spcPts val="544"/>
              </a:spcBef>
              <a:spcAft>
                <a:spcPts val="544"/>
              </a:spcAft>
              <a:buFont typeface="Courier New" panose="02070309020205020404" pitchFamily="49" charset="0"/>
              <a:buChar char="o"/>
            </a:pPr>
            <a:r>
              <a:rPr lang="en-US" sz="2500" b="1" dirty="0">
                <a:solidFill>
                  <a:schemeClr val="bg2">
                    <a:lumMod val="10000"/>
                  </a:schemeClr>
                </a:solidFill>
                <a:latin typeface="Roboto" panose="02000000000000000000" pitchFamily="2" charset="0"/>
                <a:ea typeface="Roboto" panose="02000000000000000000" pitchFamily="2" charset="0"/>
              </a:rPr>
              <a:t>Shift from investing in response to investing in prevention </a:t>
            </a:r>
            <a:r>
              <a:rPr lang="en-US" sz="2500" dirty="0">
                <a:solidFill>
                  <a:schemeClr val="bg2">
                    <a:lumMod val="10000"/>
                  </a:schemeClr>
                </a:solidFill>
                <a:latin typeface="Roboto" panose="02000000000000000000" pitchFamily="2" charset="0"/>
                <a:ea typeface="Roboto" panose="02000000000000000000" pitchFamily="2" charset="0"/>
              </a:rPr>
              <a:t>and risk reduction. </a:t>
            </a:r>
            <a:endParaRPr lang="en-US" sz="2500" b="1" dirty="0">
              <a:solidFill>
                <a:schemeClr val="bg2">
                  <a:lumMod val="10000"/>
                </a:schemeClr>
              </a:solidFill>
              <a:latin typeface="Roboto" panose="02000000000000000000" pitchFamily="2" charset="0"/>
              <a:ea typeface="Roboto" panose="02000000000000000000" pitchFamily="2" charset="0"/>
            </a:endParaRPr>
          </a:p>
          <a:p>
            <a:pPr algn="just" fontAlgn="base">
              <a:spcBef>
                <a:spcPts val="544"/>
              </a:spcBef>
              <a:spcAft>
                <a:spcPts val="544"/>
              </a:spcAft>
              <a:buFont typeface="Courier New" panose="02070309020205020404" pitchFamily="49" charset="0"/>
              <a:buChar char="o"/>
            </a:pPr>
            <a:r>
              <a:rPr lang="en-US" sz="2500" b="1" dirty="0">
                <a:solidFill>
                  <a:schemeClr val="bg2">
                    <a:lumMod val="10000"/>
                  </a:schemeClr>
                </a:solidFill>
                <a:latin typeface="Roboto" panose="02000000000000000000" pitchFamily="2" charset="0"/>
                <a:ea typeface="Roboto" panose="02000000000000000000" pitchFamily="2" charset="0"/>
              </a:rPr>
              <a:t>Strengthen risk governance architecture </a:t>
            </a:r>
            <a:r>
              <a:rPr lang="en-US" sz="2500" dirty="0">
                <a:solidFill>
                  <a:schemeClr val="bg2">
                    <a:lumMod val="10000"/>
                  </a:schemeClr>
                </a:solidFill>
                <a:latin typeface="Roboto" panose="02000000000000000000" pitchFamily="2" charset="0"/>
                <a:ea typeface="Roboto" panose="02000000000000000000" pitchFamily="2" charset="0"/>
              </a:rPr>
              <a:t>– multiple authorities and organisations take responsibility for preventing and reducing disaster risk at both national and local levels.</a:t>
            </a:r>
          </a:p>
          <a:p>
            <a:pPr algn="just" fontAlgn="base">
              <a:spcBef>
                <a:spcPts val="544"/>
              </a:spcBef>
              <a:spcAft>
                <a:spcPts val="544"/>
              </a:spcAft>
              <a:buFont typeface="Courier New" panose="02070309020205020404" pitchFamily="49" charset="0"/>
              <a:buChar char="o"/>
            </a:pPr>
            <a:r>
              <a:rPr lang="en-US" sz="2500" b="1" dirty="0">
                <a:solidFill>
                  <a:schemeClr val="bg2">
                    <a:lumMod val="10000"/>
                  </a:schemeClr>
                </a:solidFill>
                <a:latin typeface="Roboto" panose="02000000000000000000" pitchFamily="2" charset="0"/>
                <a:ea typeface="Roboto" panose="02000000000000000000" pitchFamily="2" charset="0"/>
              </a:rPr>
              <a:t>Redress how risk features are treated in the financial system</a:t>
            </a:r>
            <a:r>
              <a:rPr lang="en-US" sz="2500" dirty="0">
                <a:solidFill>
                  <a:schemeClr val="bg2">
                    <a:lumMod val="10000"/>
                  </a:schemeClr>
                </a:solidFill>
                <a:latin typeface="Roboto" panose="02000000000000000000" pitchFamily="2" charset="0"/>
                <a:ea typeface="Roboto" panose="02000000000000000000" pitchFamily="2" charset="0"/>
              </a:rPr>
              <a:t>; including to accurately price, account for, and disclose disaster risk.</a:t>
            </a:r>
          </a:p>
          <a:p>
            <a:pPr algn="just">
              <a:spcBef>
                <a:spcPts val="544"/>
              </a:spcBef>
              <a:spcAft>
                <a:spcPts val="544"/>
              </a:spcAft>
              <a:buFont typeface="Courier New" panose="02070309020205020404" pitchFamily="49" charset="0"/>
              <a:buChar char="o"/>
            </a:pPr>
            <a:r>
              <a:rPr lang="en-US" sz="2500" b="1" dirty="0">
                <a:solidFill>
                  <a:schemeClr val="bg2">
                    <a:lumMod val="10000"/>
                  </a:schemeClr>
                </a:solidFill>
                <a:latin typeface="Roboto" panose="02000000000000000000" pitchFamily="2" charset="0"/>
                <a:ea typeface="Roboto" panose="02000000000000000000" pitchFamily="2" charset="0"/>
                <a:cs typeface="Arial" panose="020B0604020202020204" pitchFamily="34" charset="0"/>
              </a:rPr>
              <a:t>Integrate risk reduction </a:t>
            </a:r>
            <a:r>
              <a:rPr lang="en-US" sz="2500" dirty="0">
                <a:solidFill>
                  <a:schemeClr val="bg2">
                    <a:lumMod val="10000"/>
                  </a:schemeClr>
                </a:solidFill>
                <a:latin typeface="Roboto" panose="02000000000000000000" pitchFamily="2" charset="0"/>
                <a:ea typeface="Roboto" panose="02000000000000000000" pitchFamily="2" charset="0"/>
                <a:cs typeface="Arial" panose="020B0604020202020204" pitchFamily="34" charset="0"/>
              </a:rPr>
              <a:t>in sustainable development efforts, climate and humanitarian action, and </a:t>
            </a:r>
            <a:r>
              <a:rPr lang="en-US" sz="2500" b="1" dirty="0">
                <a:solidFill>
                  <a:schemeClr val="bg2">
                    <a:lumMod val="10000"/>
                  </a:schemeClr>
                </a:solidFill>
                <a:latin typeface="Roboto" panose="02000000000000000000" pitchFamily="2" charset="0"/>
                <a:ea typeface="Roboto" panose="02000000000000000000" pitchFamily="2" charset="0"/>
                <a:cs typeface="Arial" panose="020B0604020202020204" pitchFamily="34" charset="0"/>
              </a:rPr>
              <a:t>capitalize on opportunities post-disaster to build back better</a:t>
            </a:r>
            <a:r>
              <a:rPr lang="en-US" sz="2500" dirty="0">
                <a:solidFill>
                  <a:schemeClr val="bg2">
                    <a:lumMod val="10000"/>
                  </a:schemeClr>
                </a:solidFill>
                <a:latin typeface="Roboto" panose="02000000000000000000" pitchFamily="2" charset="0"/>
                <a:ea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247999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0EC5C4-5616-41AB-A1AD-31E11104143A}"/>
              </a:ext>
            </a:extLst>
          </p:cNvPr>
          <p:cNvSpPr>
            <a:spLocks noGrp="1"/>
          </p:cNvSpPr>
          <p:nvPr>
            <p:ph type="title"/>
          </p:nvPr>
        </p:nvSpPr>
        <p:spPr>
          <a:xfrm>
            <a:off x="1434367" y="333352"/>
            <a:ext cx="9318484" cy="1101662"/>
          </a:xfrm>
        </p:spPr>
        <p:txBody>
          <a:bodyPr>
            <a:noAutofit/>
          </a:bodyPr>
          <a:lstStyle/>
          <a:p>
            <a:pPr algn="ctr"/>
            <a:r>
              <a:rPr lang="en-US" sz="2400" b="1" dirty="0">
                <a:solidFill>
                  <a:srgbClr val="E97F00"/>
                </a:solidFill>
                <a:latin typeface="Roboto" panose="02000000000000000000" pitchFamily="2" charset="0"/>
                <a:ea typeface="Roboto" panose="02000000000000000000" pitchFamily="2" charset="0"/>
              </a:rPr>
              <a:t>The Opportunity:</a:t>
            </a:r>
            <a:br>
              <a:rPr lang="en-US" sz="2400" b="1" dirty="0">
                <a:solidFill>
                  <a:srgbClr val="E97F00"/>
                </a:solidFill>
                <a:latin typeface="Roboto" panose="02000000000000000000" pitchFamily="2" charset="0"/>
                <a:ea typeface="Roboto" panose="02000000000000000000" pitchFamily="2" charset="0"/>
              </a:rPr>
            </a:br>
            <a:r>
              <a:rPr lang="en-US" sz="2400" b="1" dirty="0">
                <a:solidFill>
                  <a:srgbClr val="E97F00"/>
                </a:solidFill>
                <a:latin typeface="Roboto" panose="02000000000000000000" pitchFamily="2" charset="0"/>
                <a:ea typeface="Roboto" panose="02000000000000000000" pitchFamily="2" charset="0"/>
              </a:rPr>
              <a:t>Promoting risk-informed and prevention-oriented approaches in 2023, and beyond</a:t>
            </a:r>
          </a:p>
        </p:txBody>
      </p:sp>
      <p:pic>
        <p:nvPicPr>
          <p:cNvPr id="6" name="Picture 5">
            <a:extLst>
              <a:ext uri="{FF2B5EF4-FFF2-40B4-BE49-F238E27FC236}">
                <a16:creationId xmlns:a16="http://schemas.microsoft.com/office/drawing/2014/main" id="{89C2FFFE-F744-4235-9FA0-BD862D133A53}"/>
              </a:ext>
            </a:extLst>
          </p:cNvPr>
          <p:cNvPicPr>
            <a:picLocks noChangeAspect="1"/>
          </p:cNvPicPr>
          <p:nvPr/>
        </p:nvPicPr>
        <p:blipFill>
          <a:blip r:embed="rId3"/>
          <a:stretch>
            <a:fillRect/>
          </a:stretch>
        </p:blipFill>
        <p:spPr>
          <a:xfrm>
            <a:off x="3160782" y="1671900"/>
            <a:ext cx="1779967" cy="757622"/>
          </a:xfrm>
          <a:prstGeom prst="rect">
            <a:avLst/>
          </a:prstGeom>
          <a:ln>
            <a:solidFill>
              <a:schemeClr val="tx1"/>
            </a:solidFill>
          </a:ln>
        </p:spPr>
      </p:pic>
      <p:pic>
        <p:nvPicPr>
          <p:cNvPr id="4100" name="Picture 4" descr="UN 2023 Water Conference online stakeholder informative webinar | UN-Water">
            <a:extLst>
              <a:ext uri="{FF2B5EF4-FFF2-40B4-BE49-F238E27FC236}">
                <a16:creationId xmlns:a16="http://schemas.microsoft.com/office/drawing/2014/main" id="{111E8468-FAC1-4329-A53C-9230CC4E20D6}"/>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50998" y="2712588"/>
            <a:ext cx="1781869" cy="9016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DG - Agenda 2030: The Most Important Issues">
            <a:extLst>
              <a:ext uri="{FF2B5EF4-FFF2-40B4-BE49-F238E27FC236}">
                <a16:creationId xmlns:a16="http://schemas.microsoft.com/office/drawing/2014/main" id="{432CD0B7-CEE3-45E4-9E7D-AA3A7A06E1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041" y="3511846"/>
            <a:ext cx="1849326" cy="10956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8" name="Picture 12" descr="First Meeting of the LDC5 Preparatory Committee | 5th United Nations  Conference on the Least Developed Countries (LDC5)">
            <a:extLst>
              <a:ext uri="{FF2B5EF4-FFF2-40B4-BE49-F238E27FC236}">
                <a16:creationId xmlns:a16="http://schemas.microsoft.com/office/drawing/2014/main" id="{8997BEE4-513D-45AF-B6E7-B9030E1F28EC}"/>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t="14920" b="14512"/>
          <a:stretch/>
        </p:blipFill>
        <p:spPr bwMode="auto">
          <a:xfrm>
            <a:off x="8850773" y="1543098"/>
            <a:ext cx="2381225" cy="886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10" name="Picture 14" descr="The road to Addis: Financing for Development logo and website launched -  United Nations Sustainable Development">
            <a:extLst>
              <a:ext uri="{FF2B5EF4-FFF2-40B4-BE49-F238E27FC236}">
                <a16:creationId xmlns:a16="http://schemas.microsoft.com/office/drawing/2014/main" id="{B04E1660-FAA3-4D02-87EF-B4061A425E3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576" b="36808"/>
          <a:stretch/>
        </p:blipFill>
        <p:spPr bwMode="auto">
          <a:xfrm>
            <a:off x="8550107" y="2728465"/>
            <a:ext cx="2116072" cy="13087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137AE4D-DBED-4DD8-A708-4E5A0F2101C9}"/>
              </a:ext>
            </a:extLst>
          </p:cNvPr>
          <p:cNvPicPr>
            <a:picLocks noChangeAspect="1"/>
          </p:cNvPicPr>
          <p:nvPr/>
        </p:nvPicPr>
        <p:blipFill rotWithShape="1">
          <a:blip r:embed="rId8"/>
          <a:srcRect t="4055" r="1843"/>
          <a:stretch/>
        </p:blipFill>
        <p:spPr>
          <a:xfrm>
            <a:off x="4139523" y="3885516"/>
            <a:ext cx="1302910" cy="1308747"/>
          </a:xfrm>
          <a:prstGeom prst="rect">
            <a:avLst/>
          </a:prstGeom>
        </p:spPr>
      </p:pic>
      <p:pic>
        <p:nvPicPr>
          <p:cNvPr id="10" name="Picture 9">
            <a:extLst>
              <a:ext uri="{FF2B5EF4-FFF2-40B4-BE49-F238E27FC236}">
                <a16:creationId xmlns:a16="http://schemas.microsoft.com/office/drawing/2014/main" id="{B2174428-3587-423A-81C6-33EE848D0DC9}"/>
              </a:ext>
            </a:extLst>
          </p:cNvPr>
          <p:cNvPicPr>
            <a:picLocks noChangeAspect="1"/>
          </p:cNvPicPr>
          <p:nvPr/>
        </p:nvPicPr>
        <p:blipFill rotWithShape="1">
          <a:blip r:embed="rId9"/>
          <a:srcRect b="15551"/>
          <a:stretch/>
        </p:blipFill>
        <p:spPr>
          <a:xfrm>
            <a:off x="9907207" y="4227058"/>
            <a:ext cx="1412291" cy="1308747"/>
          </a:xfrm>
          <a:prstGeom prst="rect">
            <a:avLst/>
          </a:prstGeom>
          <a:ln>
            <a:solidFill>
              <a:schemeClr val="tx1"/>
            </a:solidFill>
          </a:ln>
        </p:spPr>
      </p:pic>
      <p:pic>
        <p:nvPicPr>
          <p:cNvPr id="2" name="Picture 1">
            <a:extLst>
              <a:ext uri="{FF2B5EF4-FFF2-40B4-BE49-F238E27FC236}">
                <a16:creationId xmlns:a16="http://schemas.microsoft.com/office/drawing/2014/main" id="{B631B5B9-5C12-9C3A-E82B-B4ED9BDAF221}"/>
              </a:ext>
            </a:extLst>
          </p:cNvPr>
          <p:cNvPicPr>
            <a:picLocks noChangeAspect="1"/>
          </p:cNvPicPr>
          <p:nvPr/>
        </p:nvPicPr>
        <p:blipFill>
          <a:blip r:embed="rId10"/>
          <a:stretch>
            <a:fillRect/>
          </a:stretch>
        </p:blipFill>
        <p:spPr>
          <a:xfrm>
            <a:off x="5120827" y="5283518"/>
            <a:ext cx="4505863" cy="804618"/>
          </a:xfrm>
          <a:prstGeom prst="rect">
            <a:avLst/>
          </a:prstGeom>
        </p:spPr>
      </p:pic>
      <p:pic>
        <p:nvPicPr>
          <p:cNvPr id="3" name="Picture 2">
            <a:extLst>
              <a:ext uri="{FF2B5EF4-FFF2-40B4-BE49-F238E27FC236}">
                <a16:creationId xmlns:a16="http://schemas.microsoft.com/office/drawing/2014/main" id="{E2BF87F3-83E3-6960-DB75-938424C5E3EA}"/>
              </a:ext>
            </a:extLst>
          </p:cNvPr>
          <p:cNvPicPr>
            <a:picLocks noChangeAspect="1"/>
          </p:cNvPicPr>
          <p:nvPr/>
        </p:nvPicPr>
        <p:blipFill>
          <a:blip r:embed="rId11"/>
          <a:stretch>
            <a:fillRect/>
          </a:stretch>
        </p:blipFill>
        <p:spPr>
          <a:xfrm>
            <a:off x="433835" y="3450291"/>
            <a:ext cx="3301555" cy="1007246"/>
          </a:xfrm>
          <a:prstGeom prst="rect">
            <a:avLst/>
          </a:prstGeom>
        </p:spPr>
      </p:pic>
      <p:pic>
        <p:nvPicPr>
          <p:cNvPr id="4106" name="Picture 10" descr="UNFCCC COP 28 - The Global Climate Summit in UAE">
            <a:extLst>
              <a:ext uri="{FF2B5EF4-FFF2-40B4-BE49-F238E27FC236}">
                <a16:creationId xmlns:a16="http://schemas.microsoft.com/office/drawing/2014/main" id="{BDB40427-7018-49BA-BF89-CFDE88DEF6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4522" y="4533351"/>
            <a:ext cx="1621153" cy="12142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Logo &amp; Theme">
            <a:extLst>
              <a:ext uri="{FF2B5EF4-FFF2-40B4-BE49-F238E27FC236}">
                <a16:creationId xmlns:a16="http://schemas.microsoft.com/office/drawing/2014/main" id="{71052F64-A18C-86F4-DFCA-2CFF1F78EA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2411" y="1699400"/>
            <a:ext cx="2382688" cy="1338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1））“G7 Hiroshima Summit” Logo">
            <a:extLst>
              <a:ext uri="{FF2B5EF4-FFF2-40B4-BE49-F238E27FC236}">
                <a16:creationId xmlns:a16="http://schemas.microsoft.com/office/drawing/2014/main" id="{77FEEBF5-1C5B-E5A1-21E8-CF0D336519C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12930" y="1467781"/>
            <a:ext cx="1404173" cy="198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58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B580-9AB0-C29A-9332-7A199D6FA032}"/>
              </a:ext>
            </a:extLst>
          </p:cNvPr>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2061964716"/>
      </p:ext>
    </p:extLst>
  </p:cSld>
  <p:clrMapOvr>
    <a:masterClrMapping/>
  </p:clrMapOvr>
</p:sld>
</file>

<file path=ppt/theme/theme1.xml><?xml version="1.0" encoding="utf-8"?>
<a:theme xmlns:a="http://schemas.openxmlformats.org/drawingml/2006/main" name="1_Тема Office">
  <a:themeElements>
    <a:clrScheme name="Color 10">
      <a:dk1>
        <a:sysClr val="windowText" lastClr="000000"/>
      </a:dk1>
      <a:lt1>
        <a:sysClr val="window" lastClr="FFFFFF"/>
      </a:lt1>
      <a:dk2>
        <a:srgbClr val="1B2630"/>
      </a:dk2>
      <a:lt2>
        <a:srgbClr val="E7E6E6"/>
      </a:lt2>
      <a:accent1>
        <a:srgbClr val="0DBDE1"/>
      </a:accent1>
      <a:accent2>
        <a:srgbClr val="23B2A5"/>
      </a:accent2>
      <a:accent3>
        <a:srgbClr val="44546A"/>
      </a:accent3>
      <a:accent4>
        <a:srgbClr val="8496B0"/>
      </a:accent4>
      <a:accent5>
        <a:srgbClr val="ADB9CA"/>
      </a:accent5>
      <a:accent6>
        <a:srgbClr val="D6DCE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2">
                <a:alpha val="75000"/>
              </a:schemeClr>
            </a:gs>
            <a:gs pos="100000">
              <a:schemeClr val="tx2">
                <a:lumMod val="90000"/>
                <a:lumOff val="10000"/>
                <a:alpha val="74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594</TotalTime>
  <Words>2009</Words>
  <Application>Microsoft Office PowerPoint</Application>
  <PresentationFormat>Widescreen</PresentationFormat>
  <Paragraphs>115</Paragraphs>
  <Slides>7</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Courier New</vt:lpstr>
      <vt:lpstr>Roboto</vt:lpstr>
      <vt:lpstr>1_Тема Office</vt:lpstr>
      <vt:lpstr>Office Theme</vt:lpstr>
      <vt:lpstr>Progress, challenges and way forward Building disaster resilient societies</vt:lpstr>
      <vt:lpstr>PowerPoint Presentation</vt:lpstr>
      <vt:lpstr>Status of the Sendai Framework Targets at its Mid-Term</vt:lpstr>
      <vt:lpstr>Global DRR Challenges: Main findings from the Mid-term Review Process</vt:lpstr>
      <vt:lpstr>Way forward</vt:lpstr>
      <vt:lpstr>The Opportunity: Promoting risk-informed and prevention-oriented approaches in 2023, and beyond</vt:lpstr>
      <vt:lpstr>Thank you!</vt:lpstr>
    </vt:vector>
  </TitlesOfParts>
  <Company>TEMAOS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Tejas Tamobhid Patnaik</cp:lastModifiedBy>
  <cp:revision>39</cp:revision>
  <dcterms:created xsi:type="dcterms:W3CDTF">2022-11-13T07:17:00Z</dcterms:created>
  <dcterms:modified xsi:type="dcterms:W3CDTF">2023-03-28T19:47:19Z</dcterms:modified>
</cp:coreProperties>
</file>